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diagrams/colors1.xml" ContentType="application/vnd.openxmlformats-officedocument.drawingml.diagramColors+xml"/>
  <Override PartName="/ppt/diagrams/colors10.xml" ContentType="application/vnd.openxmlformats-officedocument.drawingml.diagramColors+xml"/>
  <Override PartName="/ppt/diagrams/colors2.xml" ContentType="application/vnd.openxmlformats-officedocument.drawingml.diagramColors+xml"/>
  <Override PartName="/ppt/diagrams/colors3.xml" ContentType="application/vnd.openxmlformats-officedocument.drawingml.diagramColors+xml"/>
  <Override PartName="/ppt/diagrams/colors4.xml" ContentType="application/vnd.openxmlformats-officedocument.drawingml.diagramColors+xml"/>
  <Override PartName="/ppt/diagrams/colors5.xml" ContentType="application/vnd.openxmlformats-officedocument.drawingml.diagramColors+xml"/>
  <Override PartName="/ppt/diagrams/colors6.xml" ContentType="application/vnd.openxmlformats-officedocument.drawingml.diagramColors+xml"/>
  <Override PartName="/ppt/diagrams/colors7.xml" ContentType="application/vnd.openxmlformats-officedocument.drawingml.diagramColors+xml"/>
  <Override PartName="/ppt/diagrams/colors8.xml" ContentType="application/vnd.openxmlformats-officedocument.drawingml.diagramColors+xml"/>
  <Override PartName="/ppt/diagrams/colors9.xml" ContentType="application/vnd.openxmlformats-officedocument.drawingml.diagramColors+xml"/>
  <Override PartName="/ppt/diagrams/data1.xml" ContentType="application/vnd.openxmlformats-officedocument.drawingml.diagramData+xml"/>
  <Override PartName="/ppt/diagrams/data10.xml" ContentType="application/vnd.openxmlformats-officedocument.drawingml.diagramData+xml"/>
  <Override PartName="/ppt/diagrams/data2.xml" ContentType="application/vnd.openxmlformats-officedocument.drawingml.diagramData+xml"/>
  <Override PartName="/ppt/diagrams/data3.xml" ContentType="application/vnd.openxmlformats-officedocument.drawingml.diagramData+xml"/>
  <Override PartName="/ppt/diagrams/data4.xml" ContentType="application/vnd.openxmlformats-officedocument.drawingml.diagramData+xml"/>
  <Override PartName="/ppt/diagrams/data5.xml" ContentType="application/vnd.openxmlformats-officedocument.drawingml.diagramData+xml"/>
  <Override PartName="/ppt/diagrams/data6.xml" ContentType="application/vnd.openxmlformats-officedocument.drawingml.diagramData+xml"/>
  <Override PartName="/ppt/diagrams/data7.xml" ContentType="application/vnd.openxmlformats-officedocument.drawingml.diagramData+xml"/>
  <Override PartName="/ppt/diagrams/data8.xml" ContentType="application/vnd.openxmlformats-officedocument.drawingml.diagramData+xml"/>
  <Override PartName="/ppt/diagrams/data9.xml" ContentType="application/vnd.openxmlformats-officedocument.drawingml.diagramData+xml"/>
  <Override PartName="/ppt/diagrams/drawing1.xml" ContentType="application/vnd.ms-office.drawingml.diagramDrawing+xml"/>
  <Override PartName="/ppt/diagrams/drawing10.xml" ContentType="application/vnd.ms-office.drawingml.diagramDrawing+xml"/>
  <Override PartName="/ppt/diagrams/drawing2.xml" ContentType="application/vnd.ms-office.drawingml.diagramDrawing+xml"/>
  <Override PartName="/ppt/diagrams/drawing3.xml" ContentType="application/vnd.ms-office.drawingml.diagramDrawing+xml"/>
  <Override PartName="/ppt/diagrams/drawing4.xml" ContentType="application/vnd.ms-office.drawingml.diagramDrawing+xml"/>
  <Override PartName="/ppt/diagrams/drawing5.xml" ContentType="application/vnd.ms-office.drawingml.diagramDrawing+xml"/>
  <Override PartName="/ppt/diagrams/drawing6.xml" ContentType="application/vnd.ms-office.drawingml.diagramDrawing+xml"/>
  <Override PartName="/ppt/diagrams/drawing7.xml" ContentType="application/vnd.ms-office.drawingml.diagramDrawing+xml"/>
  <Override PartName="/ppt/diagrams/drawing8.xml" ContentType="application/vnd.ms-office.drawingml.diagramDrawing+xml"/>
  <Override PartName="/ppt/diagrams/drawing9.xml" ContentType="application/vnd.ms-office.drawingml.diagramDrawing+xml"/>
  <Override PartName="/ppt/diagrams/layout1.xml" ContentType="application/vnd.openxmlformats-officedocument.drawingml.diagramLayout+xml"/>
  <Override PartName="/ppt/diagrams/layout10.xml" ContentType="application/vnd.openxmlformats-officedocument.drawingml.diagramLayout+xml"/>
  <Override PartName="/ppt/diagrams/layout2.xml" ContentType="application/vnd.openxmlformats-officedocument.drawingml.diagramLayout+xml"/>
  <Override PartName="/ppt/diagrams/layout3.xml" ContentType="application/vnd.openxmlformats-officedocument.drawingml.diagramLayout+xml"/>
  <Override PartName="/ppt/diagrams/layout4.xml" ContentType="application/vnd.openxmlformats-officedocument.drawingml.diagramLayout+xml"/>
  <Override PartName="/ppt/diagrams/layout5.xml" ContentType="application/vnd.openxmlformats-officedocument.drawingml.diagramLayout+xml"/>
  <Override PartName="/ppt/diagrams/layout6.xml" ContentType="application/vnd.openxmlformats-officedocument.drawingml.diagramLayout+xml"/>
  <Override PartName="/ppt/diagrams/layout7.xml" ContentType="application/vnd.openxmlformats-officedocument.drawingml.diagramLayout+xml"/>
  <Override PartName="/ppt/diagrams/layout8.xml" ContentType="application/vnd.openxmlformats-officedocument.drawingml.diagramLayout+xml"/>
  <Override PartName="/ppt/diagrams/layout9.xml" ContentType="application/vnd.openxmlformats-officedocument.drawingml.diagramLayout+xml"/>
  <Override PartName="/ppt/diagrams/quickStyle1.xml" ContentType="application/vnd.openxmlformats-officedocument.drawingml.diagramStyle+xml"/>
  <Override PartName="/ppt/diagrams/quickStyle10.xml" ContentType="application/vnd.openxmlformats-officedocument.drawingml.diagramStyle+xml"/>
  <Override PartName="/ppt/diagrams/quickStyle2.xml" ContentType="application/vnd.openxmlformats-officedocument.drawingml.diagramStyle+xml"/>
  <Override PartName="/ppt/diagrams/quickStyle3.xml" ContentType="application/vnd.openxmlformats-officedocument.drawingml.diagramStyle+xml"/>
  <Override PartName="/ppt/diagrams/quickStyle4.xml" ContentType="application/vnd.openxmlformats-officedocument.drawingml.diagramStyle+xml"/>
  <Override PartName="/ppt/diagrams/quickStyle5.xml" ContentType="application/vnd.openxmlformats-officedocument.drawingml.diagramStyle+xml"/>
  <Override PartName="/ppt/diagrams/quickStyle6.xml" ContentType="application/vnd.openxmlformats-officedocument.drawingml.diagramStyle+xml"/>
  <Override PartName="/ppt/diagrams/quickStyle7.xml" ContentType="application/vnd.openxmlformats-officedocument.drawingml.diagramStyle+xml"/>
  <Override PartName="/ppt/diagrams/quickStyle8.xml" ContentType="application/vnd.openxmlformats-officedocument.drawingml.diagramStyle+xml"/>
  <Override PartName="/ppt/diagrams/quickStyle9.xml" ContentType="application/vnd.openxmlformats-officedocument.drawingml.diagramStyl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 saveSubsetFonts="1">
  <p:sldMasterIdLst>
    <p:sldMasterId id="2147483648" r:id="rId1"/>
  </p:sldMasterIdLst>
  <p:notesMasterIdLst>
    <p:notesMasterId r:id="rId17"/>
  </p:notesMasterIdLst>
  <p:sldIdLst>
    <p:sldId id="256" r:id="rId2"/>
    <p:sldId id="266" r:id="rId3"/>
    <p:sldId id="267" r:id="rId4"/>
    <p:sldId id="296" r:id="rId5"/>
    <p:sldId id="300" r:id="rId6"/>
    <p:sldId id="301" r:id="rId7"/>
    <p:sldId id="302" r:id="rId8"/>
    <p:sldId id="303" r:id="rId9"/>
    <p:sldId id="294" r:id="rId10"/>
    <p:sldId id="304" r:id="rId11"/>
    <p:sldId id="305" r:id="rId12"/>
    <p:sldId id="306" r:id="rId13"/>
    <p:sldId id="307" r:id="rId14"/>
    <p:sldId id="292" r:id="rId15"/>
    <p:sldId id="258" r:id="rId16"/>
  </p:sldIdLst>
  <p:sldSz cx="12192000" cy="6858000"/>
  <p:notesSz cx="12192000" cy="6858000"/>
  <p:embeddedFontLst>
    <p:embeddedFont>
      <p:font typeface="Calibri" panose="020F0502020204030204" pitchFamily="34" charset="0"/>
      <p:regular r:id="rId18"/>
      <p:bold r:id="rId19"/>
      <p:italic r:id="rId20"/>
      <p:boldItalic r:id="rId21"/>
    </p:embeddedFont>
    <p:embeddedFont>
      <p:font typeface="Quicksand" panose="020F0502020204030204" pitchFamily="34" charset="0"/>
      <p:regular r:id="rId22"/>
      <p:bold r:id="rId23"/>
      <p:italic r:id="rId24"/>
      <p:boldItalic r:id="rId25"/>
    </p:embeddedFont>
    <p:embeddedFont>
      <p:font typeface="Quicksand SemiBold" panose="020F0502020204030204" pitchFamily="34" charset="0"/>
      <p:regular r:id="rId26"/>
      <p:bold r:id="rId27"/>
      <p:italic r:id="rId28"/>
      <p:boldItalic r:id="rId29"/>
    </p:embeddedFont>
  </p:embeddedFontLst>
  <p:defaultTextStyle>
    <a:defPPr>
      <a:defRPr lang="it-IT"/>
    </a:defPPr>
    <a:lvl1pPr marL="0" algn="l" defTabSz="914400">
      <a:defRPr sz="18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>
      <a:defRPr sz="18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>
      <a:defRPr sz="18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>
      <a:defRPr sz="18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>
      <a:defRPr sz="18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>
      <a:defRPr sz="18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>
      <a:defRPr sz="18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>
      <a:defRPr sz="18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>
      <a:defRPr sz="18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40">
          <p15:clr>
            <a:srgbClr val="A4A3A4"/>
          </p15:clr>
        </p15:guide>
        <p15:guide id="2" orient="horz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37CE84F3-28C3-443E-9E96-99CF82512B78}" styleName="Dark Style 1 - Accent 2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wholeTbl>
    <a:band1H>
      <a:tcStyle>
        <a:tcBdr/>
        <a:fill>
          <a:solidFill>
            <a:schemeClr val="accent2">
              <a:shade val="60000"/>
            </a:schemeClr>
          </a:solidFill>
        </a:fill>
      </a:tcStyle>
    </a:band1H>
    <a:band1V>
      <a:tcStyle>
        <a:tcBdr/>
        <a:fill>
          <a:solidFill>
            <a:schemeClr val="accent2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2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2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2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E929F9F4-4A8F-4326-A1B4-22849713DDAB}" styleName="Dark Style 1 - Accent 4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wholeTbl>
    <a:band1H>
      <a:tcStyle>
        <a:tcBdr/>
        <a:fill>
          <a:solidFill>
            <a:schemeClr val="accent4">
              <a:shade val="60000"/>
            </a:schemeClr>
          </a:solidFill>
        </a:fill>
      </a:tcStyle>
    </a:band1H>
    <a:band1V>
      <a:tcStyle>
        <a:tcBdr/>
        <a:fill>
          <a:solidFill>
            <a:schemeClr val="accent4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4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4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4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125E5076-3810-47DD-B79F-674D7AD40C01}" styleName="Dark Style 1 - Accent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7362"/>
    <p:restoredTop sz="94694"/>
  </p:normalViewPr>
  <p:slideViewPr>
    <p:cSldViewPr snapToGrid="0">
      <p:cViewPr varScale="1">
        <p:scale>
          <a:sx n="95" d="100"/>
          <a:sy n="95" d="100"/>
        </p:scale>
        <p:origin x="216" y="744"/>
      </p:cViewPr>
      <p:guideLst>
        <p:guide pos="3840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notesMaster" Target="notesMasters/notesMaster1.xml"/><Relationship Id="rId18" Type="http://schemas.openxmlformats.org/officeDocument/2006/relationships/font" Target="fonts/font1.fntdata"/><Relationship Id="rId19" Type="http://schemas.openxmlformats.org/officeDocument/2006/relationships/font" Target="fonts/font2.fntdata"/><Relationship Id="rId20" Type="http://schemas.openxmlformats.org/officeDocument/2006/relationships/font" Target="fonts/font3.fntdata"/><Relationship Id="rId21" Type="http://schemas.openxmlformats.org/officeDocument/2006/relationships/font" Target="fonts/font4.fntdata"/><Relationship Id="rId22" Type="http://schemas.openxmlformats.org/officeDocument/2006/relationships/font" Target="fonts/font5.fntdata"/><Relationship Id="rId23" Type="http://schemas.openxmlformats.org/officeDocument/2006/relationships/font" Target="fonts/font6.fntdata"/><Relationship Id="rId24" Type="http://schemas.openxmlformats.org/officeDocument/2006/relationships/font" Target="fonts/font7.fntdata"/><Relationship Id="rId25" Type="http://schemas.openxmlformats.org/officeDocument/2006/relationships/font" Target="fonts/font8.fntdata"/><Relationship Id="rId26" Type="http://schemas.openxmlformats.org/officeDocument/2006/relationships/font" Target="fonts/font9.fntdata"/><Relationship Id="rId27" Type="http://schemas.openxmlformats.org/officeDocument/2006/relationships/font" Target="fonts/font10.fntdata"/><Relationship Id="rId28" Type="http://schemas.openxmlformats.org/officeDocument/2006/relationships/font" Target="fonts/font11.fntdata"/><Relationship Id="rId29" Type="http://schemas.openxmlformats.org/officeDocument/2006/relationships/font" Target="fonts/font12.fntdata"/><Relationship Id="rId30" Type="http://schemas.openxmlformats.org/officeDocument/2006/relationships/presProps" Target="presProps.xml"/><Relationship Id="rId31" Type="http://schemas.openxmlformats.org/officeDocument/2006/relationships/viewProps" Target="viewProps.xml"/><Relationship Id="rId32" Type="http://schemas.openxmlformats.org/officeDocument/2006/relationships/theme" Target="theme/theme1.xml"/><Relationship Id="rId33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0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8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9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ECEB8E5-7934-A84B-929D-2381D2E3477B}" type="doc">
      <dgm:prSet loTypeId="urn:microsoft.com/office/officeart/2008/layout/VerticalCurvedLis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GB"/>
        </a:p>
      </dgm:t>
    </dgm:pt>
    <dgm:pt modelId="{BF114CEE-9DDA-344B-8A54-FF828ECC7F85}">
      <dgm:prSet/>
      <dgm:spPr/>
      <dgm:t>
        <a:bodyPr/>
        <a:lstStyle/>
        <a:p>
          <a:r>
            <a:rPr lang="en-GB" b="0" dirty="0">
              <a:solidFill>
                <a:schemeClr val="bg1"/>
              </a:solidFill>
            </a:rPr>
            <a:t>Perform a QA review of the learning materials</a:t>
          </a:r>
          <a:endParaRPr lang="en-GB" dirty="0">
            <a:solidFill>
              <a:schemeClr val="bg1"/>
            </a:solidFill>
          </a:endParaRPr>
        </a:p>
      </dgm:t>
    </dgm:pt>
    <dgm:pt modelId="{FDFE448F-DB39-324A-9CF7-6275A6F06E87}" type="parTrans" cxnId="{78E47BD3-2776-064E-9E03-830CC6286AB2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6FB3FF59-1DF3-4C40-B8D6-E63435657EB2}" type="sibTrans" cxnId="{78E47BD3-2776-064E-9E03-830CC6286AB2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341D9303-A95B-1847-8E0B-2E952F2F3AED}">
      <dgm:prSet/>
      <dgm:spPr/>
      <dgm:t>
        <a:bodyPr/>
        <a:lstStyle/>
        <a:p>
          <a:r>
            <a:rPr lang="en-GB" b="0" i="0" dirty="0">
              <a:solidFill>
                <a:schemeClr val="tx1"/>
              </a:solidFill>
            </a:rPr>
            <a:t>Rate </a:t>
          </a:r>
          <a:r>
            <a:rPr lang="en-GB" b="0" i="0" dirty="0" err="1">
              <a:solidFill>
                <a:schemeClr val="tx1"/>
              </a:solidFill>
            </a:rPr>
            <a:t>FAIRness</a:t>
          </a:r>
          <a:r>
            <a:rPr lang="en-GB" b="0" i="0" dirty="0">
              <a:solidFill>
                <a:schemeClr val="tx1"/>
              </a:solidFill>
            </a:rPr>
            <a:t> of learning materials</a:t>
          </a:r>
          <a:endParaRPr lang="en-GB" b="0" dirty="0">
            <a:solidFill>
              <a:schemeClr val="tx1"/>
            </a:solidFill>
          </a:endParaRPr>
        </a:p>
      </dgm:t>
    </dgm:pt>
    <dgm:pt modelId="{6A9963F1-984F-C843-9B6D-76A617ED3BE5}" type="parTrans" cxnId="{5B7973EC-F1E7-3842-BBBF-23C89BD09586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859FECBD-C2D6-D64E-99A5-6C67A9E40363}" type="sibTrans" cxnId="{5B7973EC-F1E7-3842-BBBF-23C89BD09586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AB79663E-E65C-2E48-A36C-5B1810B98766}" type="pres">
      <dgm:prSet presAssocID="{BECEB8E5-7934-A84B-929D-2381D2E3477B}" presName="Name0" presStyleCnt="0">
        <dgm:presLayoutVars>
          <dgm:chMax val="7"/>
          <dgm:chPref val="7"/>
          <dgm:dir/>
        </dgm:presLayoutVars>
      </dgm:prSet>
      <dgm:spPr/>
    </dgm:pt>
    <dgm:pt modelId="{F13EA33D-18CE-6346-8404-701E600A7D73}" type="pres">
      <dgm:prSet presAssocID="{BECEB8E5-7934-A84B-929D-2381D2E3477B}" presName="Name1" presStyleCnt="0"/>
      <dgm:spPr/>
    </dgm:pt>
    <dgm:pt modelId="{E12579B5-9761-054E-8EEA-D921F671DCF6}" type="pres">
      <dgm:prSet presAssocID="{BECEB8E5-7934-A84B-929D-2381D2E3477B}" presName="cycle" presStyleCnt="0"/>
      <dgm:spPr/>
    </dgm:pt>
    <dgm:pt modelId="{CD22CBA4-F621-544C-90A5-1ADF01A47455}" type="pres">
      <dgm:prSet presAssocID="{BECEB8E5-7934-A84B-929D-2381D2E3477B}" presName="srcNode" presStyleLbl="node1" presStyleIdx="0" presStyleCnt="2"/>
      <dgm:spPr/>
    </dgm:pt>
    <dgm:pt modelId="{9002D5DD-9C2C-7940-91CB-FA49256D6C72}" type="pres">
      <dgm:prSet presAssocID="{BECEB8E5-7934-A84B-929D-2381D2E3477B}" presName="conn" presStyleLbl="parChTrans1D2" presStyleIdx="0" presStyleCnt="1"/>
      <dgm:spPr/>
    </dgm:pt>
    <dgm:pt modelId="{ACAE0BF0-CA76-9D4F-8892-6AD073764512}" type="pres">
      <dgm:prSet presAssocID="{BECEB8E5-7934-A84B-929D-2381D2E3477B}" presName="extraNode" presStyleLbl="node1" presStyleIdx="0" presStyleCnt="2"/>
      <dgm:spPr/>
    </dgm:pt>
    <dgm:pt modelId="{8430721C-021F-404F-B65E-1E6013182AE8}" type="pres">
      <dgm:prSet presAssocID="{BECEB8E5-7934-A84B-929D-2381D2E3477B}" presName="dstNode" presStyleLbl="node1" presStyleIdx="0" presStyleCnt="2"/>
      <dgm:spPr/>
    </dgm:pt>
    <dgm:pt modelId="{020245D2-4345-C04A-809E-ED7B1EC5A6F6}" type="pres">
      <dgm:prSet presAssocID="{BF114CEE-9DDA-344B-8A54-FF828ECC7F85}" presName="text_1" presStyleLbl="node1" presStyleIdx="0" presStyleCnt="2">
        <dgm:presLayoutVars>
          <dgm:bulletEnabled val="1"/>
        </dgm:presLayoutVars>
      </dgm:prSet>
      <dgm:spPr/>
    </dgm:pt>
    <dgm:pt modelId="{FC80416E-D72E-A046-BB83-53DCFD08655A}" type="pres">
      <dgm:prSet presAssocID="{BF114CEE-9DDA-344B-8A54-FF828ECC7F85}" presName="accent_1" presStyleCnt="0"/>
      <dgm:spPr/>
    </dgm:pt>
    <dgm:pt modelId="{0D3C8D8F-6495-EE4A-A313-C67C83C37D19}" type="pres">
      <dgm:prSet presAssocID="{BF114CEE-9DDA-344B-8A54-FF828ECC7F85}" presName="accentRepeatNode" presStyleLbl="solidFgAcc1" presStyleIdx="0" presStyleCnt="2"/>
      <dgm:spPr/>
    </dgm:pt>
    <dgm:pt modelId="{A92D6F41-AEC8-934F-8B11-03573C180057}" type="pres">
      <dgm:prSet presAssocID="{341D9303-A95B-1847-8E0B-2E952F2F3AED}" presName="text_2" presStyleLbl="node1" presStyleIdx="1" presStyleCnt="2">
        <dgm:presLayoutVars>
          <dgm:bulletEnabled val="1"/>
        </dgm:presLayoutVars>
      </dgm:prSet>
      <dgm:spPr/>
    </dgm:pt>
    <dgm:pt modelId="{915D73F7-818C-5249-99C9-DA3573D4045F}" type="pres">
      <dgm:prSet presAssocID="{341D9303-A95B-1847-8E0B-2E952F2F3AED}" presName="accent_2" presStyleCnt="0"/>
      <dgm:spPr/>
    </dgm:pt>
    <dgm:pt modelId="{F12EEEE2-1575-3E4C-9CC0-87A24C2AEF91}" type="pres">
      <dgm:prSet presAssocID="{341D9303-A95B-1847-8E0B-2E952F2F3AED}" presName="accentRepeatNode" presStyleLbl="solidFgAcc1" presStyleIdx="1" presStyleCnt="2"/>
      <dgm:spPr/>
    </dgm:pt>
  </dgm:ptLst>
  <dgm:cxnLst>
    <dgm:cxn modelId="{50277A2D-D8B3-B04E-8B4C-9A461DBBD064}" type="presOf" srcId="{BECEB8E5-7934-A84B-929D-2381D2E3477B}" destId="{AB79663E-E65C-2E48-A36C-5B1810B98766}" srcOrd="0" destOrd="0" presId="urn:microsoft.com/office/officeart/2008/layout/VerticalCurvedList"/>
    <dgm:cxn modelId="{D880997B-C201-CE4F-8589-EE7DFDB7F7C4}" type="presOf" srcId="{6FB3FF59-1DF3-4C40-B8D6-E63435657EB2}" destId="{9002D5DD-9C2C-7940-91CB-FA49256D6C72}" srcOrd="0" destOrd="0" presId="urn:microsoft.com/office/officeart/2008/layout/VerticalCurvedList"/>
    <dgm:cxn modelId="{6AF843A3-76C0-F94C-8573-00A934E4F7FA}" type="presOf" srcId="{341D9303-A95B-1847-8E0B-2E952F2F3AED}" destId="{A92D6F41-AEC8-934F-8B11-03573C180057}" srcOrd="0" destOrd="0" presId="urn:microsoft.com/office/officeart/2008/layout/VerticalCurvedList"/>
    <dgm:cxn modelId="{78E47BD3-2776-064E-9E03-830CC6286AB2}" srcId="{BECEB8E5-7934-A84B-929D-2381D2E3477B}" destId="{BF114CEE-9DDA-344B-8A54-FF828ECC7F85}" srcOrd="0" destOrd="0" parTransId="{FDFE448F-DB39-324A-9CF7-6275A6F06E87}" sibTransId="{6FB3FF59-1DF3-4C40-B8D6-E63435657EB2}"/>
    <dgm:cxn modelId="{267760EB-0F9C-B549-BA39-1B21642A1745}" type="presOf" srcId="{BF114CEE-9DDA-344B-8A54-FF828ECC7F85}" destId="{020245D2-4345-C04A-809E-ED7B1EC5A6F6}" srcOrd="0" destOrd="0" presId="urn:microsoft.com/office/officeart/2008/layout/VerticalCurvedList"/>
    <dgm:cxn modelId="{5B7973EC-F1E7-3842-BBBF-23C89BD09586}" srcId="{BECEB8E5-7934-A84B-929D-2381D2E3477B}" destId="{341D9303-A95B-1847-8E0B-2E952F2F3AED}" srcOrd="1" destOrd="0" parTransId="{6A9963F1-984F-C843-9B6D-76A617ED3BE5}" sibTransId="{859FECBD-C2D6-D64E-99A5-6C67A9E40363}"/>
    <dgm:cxn modelId="{813BFBEE-70E8-1544-A15C-A0C4B65305CA}" type="presParOf" srcId="{AB79663E-E65C-2E48-A36C-5B1810B98766}" destId="{F13EA33D-18CE-6346-8404-701E600A7D73}" srcOrd="0" destOrd="0" presId="urn:microsoft.com/office/officeart/2008/layout/VerticalCurvedList"/>
    <dgm:cxn modelId="{9AE7C8D5-B3B0-984A-A3A3-79616BC1EAD6}" type="presParOf" srcId="{F13EA33D-18CE-6346-8404-701E600A7D73}" destId="{E12579B5-9761-054E-8EEA-D921F671DCF6}" srcOrd="0" destOrd="0" presId="urn:microsoft.com/office/officeart/2008/layout/VerticalCurvedList"/>
    <dgm:cxn modelId="{B7ECCE22-03C5-774B-9492-42500220CC07}" type="presParOf" srcId="{E12579B5-9761-054E-8EEA-D921F671DCF6}" destId="{CD22CBA4-F621-544C-90A5-1ADF01A47455}" srcOrd="0" destOrd="0" presId="urn:microsoft.com/office/officeart/2008/layout/VerticalCurvedList"/>
    <dgm:cxn modelId="{03B7B49B-CCB7-6143-BAD8-682132F83117}" type="presParOf" srcId="{E12579B5-9761-054E-8EEA-D921F671DCF6}" destId="{9002D5DD-9C2C-7940-91CB-FA49256D6C72}" srcOrd="1" destOrd="0" presId="urn:microsoft.com/office/officeart/2008/layout/VerticalCurvedList"/>
    <dgm:cxn modelId="{ACDAB163-007F-4940-B39E-FF8D14DF3840}" type="presParOf" srcId="{E12579B5-9761-054E-8EEA-D921F671DCF6}" destId="{ACAE0BF0-CA76-9D4F-8892-6AD073764512}" srcOrd="2" destOrd="0" presId="urn:microsoft.com/office/officeart/2008/layout/VerticalCurvedList"/>
    <dgm:cxn modelId="{AC03D613-B4C4-EC4C-8E92-A09D17B9029E}" type="presParOf" srcId="{E12579B5-9761-054E-8EEA-D921F671DCF6}" destId="{8430721C-021F-404F-B65E-1E6013182AE8}" srcOrd="3" destOrd="0" presId="urn:microsoft.com/office/officeart/2008/layout/VerticalCurvedList"/>
    <dgm:cxn modelId="{D52BEDEE-ACCD-E140-899C-14D7F838B1C2}" type="presParOf" srcId="{F13EA33D-18CE-6346-8404-701E600A7D73}" destId="{020245D2-4345-C04A-809E-ED7B1EC5A6F6}" srcOrd="1" destOrd="0" presId="urn:microsoft.com/office/officeart/2008/layout/VerticalCurvedList"/>
    <dgm:cxn modelId="{F1A0ED20-F747-8C45-9087-45037387B2A1}" type="presParOf" srcId="{F13EA33D-18CE-6346-8404-701E600A7D73}" destId="{FC80416E-D72E-A046-BB83-53DCFD08655A}" srcOrd="2" destOrd="0" presId="urn:microsoft.com/office/officeart/2008/layout/VerticalCurvedList"/>
    <dgm:cxn modelId="{BD82E124-8F3B-FE46-87FF-AB6110A2BA35}" type="presParOf" srcId="{FC80416E-D72E-A046-BB83-53DCFD08655A}" destId="{0D3C8D8F-6495-EE4A-A313-C67C83C37D19}" srcOrd="0" destOrd="0" presId="urn:microsoft.com/office/officeart/2008/layout/VerticalCurvedList"/>
    <dgm:cxn modelId="{12DBA001-C4E4-7A42-8637-AE9FA1741B70}" type="presParOf" srcId="{F13EA33D-18CE-6346-8404-701E600A7D73}" destId="{A92D6F41-AEC8-934F-8B11-03573C180057}" srcOrd="3" destOrd="0" presId="urn:microsoft.com/office/officeart/2008/layout/VerticalCurvedList"/>
    <dgm:cxn modelId="{1ACFBC89-D07C-5147-83F6-168BA7448EF6}" type="presParOf" srcId="{F13EA33D-18CE-6346-8404-701E600A7D73}" destId="{915D73F7-818C-5249-99C9-DA3573D4045F}" srcOrd="4" destOrd="0" presId="urn:microsoft.com/office/officeart/2008/layout/VerticalCurvedList"/>
    <dgm:cxn modelId="{59887B62-2DA3-8D4F-86A5-6B2998A92342}" type="presParOf" srcId="{915D73F7-818C-5249-99C9-DA3573D4045F}" destId="{F12EEEE2-1575-3E4C-9CC0-87A24C2AEF91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0.xml><?xml version="1.0" encoding="utf-8"?>
<dgm:dataModel xmlns:dgm="http://schemas.openxmlformats.org/drawingml/2006/diagram" xmlns:a="http://schemas.openxmlformats.org/drawingml/2006/main">
  <dgm:ptLst>
    <dgm:pt modelId="{4EA0BFB8-C23C-AC4A-B490-76DF3A5C0002}" type="doc">
      <dgm:prSet loTypeId="urn:microsoft.com/office/officeart/2005/8/layout/vList2" loCatId="list" qsTypeId="urn:microsoft.com/office/officeart/2005/8/quickstyle/simple1" qsCatId="simple" csTypeId="urn:microsoft.com/office/officeart/2005/8/colors/colorful1" csCatId="colorful"/>
      <dgm:spPr/>
      <dgm:t>
        <a:bodyPr/>
        <a:lstStyle/>
        <a:p>
          <a:endParaRPr lang="en-GB"/>
        </a:p>
      </dgm:t>
    </dgm:pt>
    <dgm:pt modelId="{233206FD-9478-0F4D-A0E2-84F3F311BF92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Use the feedback form to evaluate the performance and identify areas of improvement for the developed learning materials</a:t>
          </a:r>
          <a:endParaRPr lang="en-MK" dirty="0">
            <a:solidFill>
              <a:schemeClr val="tx1"/>
            </a:solidFill>
          </a:endParaRPr>
        </a:p>
      </dgm:t>
    </dgm:pt>
    <dgm:pt modelId="{BBCEA98C-F5C9-F14F-94BC-4A9E33CAA0CC}" type="parTrans" cxnId="{41E916B4-9FE7-0A4F-B808-E165FFB316F6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58A53D8C-9F8F-E841-8A52-D820886B0F94}" type="sibTrans" cxnId="{41E916B4-9FE7-0A4F-B808-E165FFB316F6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E5A0110B-BFDF-3742-A579-0C66161DB7DC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the feedback gathered via the implemented feedback form should be regularly analysed</a:t>
          </a:r>
          <a:endParaRPr lang="en-MK">
            <a:solidFill>
              <a:schemeClr val="tx1"/>
            </a:solidFill>
          </a:endParaRPr>
        </a:p>
      </dgm:t>
    </dgm:pt>
    <dgm:pt modelId="{BBEC46F2-45D8-F84B-9A01-55E681C83FE5}" type="parTrans" cxnId="{67D9D0CB-0EE9-A744-B5BC-441C8B062FF2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1B792BCC-8513-8C4D-932C-34AF64A5B646}" type="sibTrans" cxnId="{67D9D0CB-0EE9-A744-B5BC-441C8B062FF2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E61FD9A6-17EC-CD4A-8D47-830359766694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any comments and insights should be taken as input into the continuous improvement phase. </a:t>
          </a:r>
          <a:endParaRPr lang="en-MK">
            <a:solidFill>
              <a:schemeClr val="tx1"/>
            </a:solidFill>
          </a:endParaRPr>
        </a:p>
      </dgm:t>
    </dgm:pt>
    <dgm:pt modelId="{525E80AF-34C8-0A4B-B133-F71041917CF6}" type="parTrans" cxnId="{1974F39A-E64B-B949-A638-8899745FA25B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C2785FD2-BB53-0C48-A591-2DC9061321AB}" type="sibTrans" cxnId="{1974F39A-E64B-B949-A638-8899745FA25B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171EB2DF-5B76-2D4E-B909-0D728DDAA000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Use the Analysis button when clicking on the Feedback form on the Moodle course.</a:t>
          </a:r>
          <a:endParaRPr lang="en-MK" dirty="0">
            <a:solidFill>
              <a:schemeClr val="tx1"/>
            </a:solidFill>
          </a:endParaRPr>
        </a:p>
      </dgm:t>
    </dgm:pt>
    <dgm:pt modelId="{0AA2659F-AA40-204B-8D5A-4A429A35BF03}" type="parTrans" cxnId="{D747A919-BDB3-F340-8AF6-AAD93F5E7DB7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34392720-6BB8-5A40-9C2D-B24738643238}" type="sibTrans" cxnId="{D747A919-BDB3-F340-8AF6-AAD93F5E7DB7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45AE053D-A5DA-D047-AE53-E255A1E0080A}" type="pres">
      <dgm:prSet presAssocID="{4EA0BFB8-C23C-AC4A-B490-76DF3A5C0002}" presName="linear" presStyleCnt="0">
        <dgm:presLayoutVars>
          <dgm:animLvl val="lvl"/>
          <dgm:resizeHandles val="exact"/>
        </dgm:presLayoutVars>
      </dgm:prSet>
      <dgm:spPr/>
    </dgm:pt>
    <dgm:pt modelId="{F90F4213-87B3-114A-A07C-E2D10F8A0DEF}" type="pres">
      <dgm:prSet presAssocID="{233206FD-9478-0F4D-A0E2-84F3F311BF92}" presName="parentText" presStyleLbl="node1" presStyleIdx="0" presStyleCnt="2">
        <dgm:presLayoutVars>
          <dgm:chMax val="0"/>
          <dgm:bulletEnabled val="1"/>
        </dgm:presLayoutVars>
      </dgm:prSet>
      <dgm:spPr/>
    </dgm:pt>
    <dgm:pt modelId="{E40010E3-99B7-104C-B895-5079627103D3}" type="pres">
      <dgm:prSet presAssocID="{233206FD-9478-0F4D-A0E2-84F3F311BF92}" presName="childText" presStyleLbl="revTx" presStyleIdx="0" presStyleCnt="1">
        <dgm:presLayoutVars>
          <dgm:bulletEnabled val="1"/>
        </dgm:presLayoutVars>
      </dgm:prSet>
      <dgm:spPr/>
    </dgm:pt>
    <dgm:pt modelId="{85014A8E-FC53-0142-A37B-E211C5776C53}" type="pres">
      <dgm:prSet presAssocID="{171EB2DF-5B76-2D4E-B909-0D728DDAA000}" presName="parentText" presStyleLbl="node1" presStyleIdx="1" presStyleCnt="2">
        <dgm:presLayoutVars>
          <dgm:chMax val="0"/>
          <dgm:bulletEnabled val="1"/>
        </dgm:presLayoutVars>
      </dgm:prSet>
      <dgm:spPr/>
    </dgm:pt>
  </dgm:ptLst>
  <dgm:cxnLst>
    <dgm:cxn modelId="{9802BD08-3225-AA48-8CF9-0CFB645D3B10}" type="presOf" srcId="{233206FD-9478-0F4D-A0E2-84F3F311BF92}" destId="{F90F4213-87B3-114A-A07C-E2D10F8A0DEF}" srcOrd="0" destOrd="0" presId="urn:microsoft.com/office/officeart/2005/8/layout/vList2"/>
    <dgm:cxn modelId="{D747A919-BDB3-F340-8AF6-AAD93F5E7DB7}" srcId="{4EA0BFB8-C23C-AC4A-B490-76DF3A5C0002}" destId="{171EB2DF-5B76-2D4E-B909-0D728DDAA000}" srcOrd="1" destOrd="0" parTransId="{0AA2659F-AA40-204B-8D5A-4A429A35BF03}" sibTransId="{34392720-6BB8-5A40-9C2D-B24738643238}"/>
    <dgm:cxn modelId="{ABFF8849-099C-4E44-912F-4EE4F3926CE2}" type="presOf" srcId="{E5A0110B-BFDF-3742-A579-0C66161DB7DC}" destId="{E40010E3-99B7-104C-B895-5079627103D3}" srcOrd="0" destOrd="0" presId="urn:microsoft.com/office/officeart/2005/8/layout/vList2"/>
    <dgm:cxn modelId="{1974F39A-E64B-B949-A638-8899745FA25B}" srcId="{233206FD-9478-0F4D-A0E2-84F3F311BF92}" destId="{E61FD9A6-17EC-CD4A-8D47-830359766694}" srcOrd="1" destOrd="0" parTransId="{525E80AF-34C8-0A4B-B133-F71041917CF6}" sibTransId="{C2785FD2-BB53-0C48-A591-2DC9061321AB}"/>
    <dgm:cxn modelId="{41E916B4-9FE7-0A4F-B808-E165FFB316F6}" srcId="{4EA0BFB8-C23C-AC4A-B490-76DF3A5C0002}" destId="{233206FD-9478-0F4D-A0E2-84F3F311BF92}" srcOrd="0" destOrd="0" parTransId="{BBCEA98C-F5C9-F14F-94BC-4A9E33CAA0CC}" sibTransId="{58A53D8C-9F8F-E841-8A52-D820886B0F94}"/>
    <dgm:cxn modelId="{9FCAFCB6-5074-8047-B69D-2C71BEE9659D}" type="presOf" srcId="{4EA0BFB8-C23C-AC4A-B490-76DF3A5C0002}" destId="{45AE053D-A5DA-D047-AE53-E255A1E0080A}" srcOrd="0" destOrd="0" presId="urn:microsoft.com/office/officeart/2005/8/layout/vList2"/>
    <dgm:cxn modelId="{67D9D0CB-0EE9-A744-B5BC-441C8B062FF2}" srcId="{233206FD-9478-0F4D-A0E2-84F3F311BF92}" destId="{E5A0110B-BFDF-3742-A579-0C66161DB7DC}" srcOrd="0" destOrd="0" parTransId="{BBEC46F2-45D8-F84B-9A01-55E681C83FE5}" sibTransId="{1B792BCC-8513-8C4D-932C-34AF64A5B646}"/>
    <dgm:cxn modelId="{CAFBFDD7-DC57-E84F-ABC6-CA6470FEE9B9}" type="presOf" srcId="{171EB2DF-5B76-2D4E-B909-0D728DDAA000}" destId="{85014A8E-FC53-0142-A37B-E211C5776C53}" srcOrd="0" destOrd="0" presId="urn:microsoft.com/office/officeart/2005/8/layout/vList2"/>
    <dgm:cxn modelId="{CAFE03FB-BEEC-5A4C-A744-1694DBE2A8F3}" type="presOf" srcId="{E61FD9A6-17EC-CD4A-8D47-830359766694}" destId="{E40010E3-99B7-104C-B895-5079627103D3}" srcOrd="0" destOrd="1" presId="urn:microsoft.com/office/officeart/2005/8/layout/vList2"/>
    <dgm:cxn modelId="{692B7622-8F1B-134D-86C9-46664EAB0EBE}" type="presParOf" srcId="{45AE053D-A5DA-D047-AE53-E255A1E0080A}" destId="{F90F4213-87B3-114A-A07C-E2D10F8A0DEF}" srcOrd="0" destOrd="0" presId="urn:microsoft.com/office/officeart/2005/8/layout/vList2"/>
    <dgm:cxn modelId="{E0D88831-FD79-9B40-BDAF-FA312655D804}" type="presParOf" srcId="{45AE053D-A5DA-D047-AE53-E255A1E0080A}" destId="{E40010E3-99B7-104C-B895-5079627103D3}" srcOrd="1" destOrd="0" presId="urn:microsoft.com/office/officeart/2005/8/layout/vList2"/>
    <dgm:cxn modelId="{46D2F7F9-065F-9A4C-8CB2-EC2BBFF6205B}" type="presParOf" srcId="{45AE053D-A5DA-D047-AE53-E255A1E0080A}" destId="{85014A8E-FC53-0142-A37B-E211C5776C53}" srcOrd="2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97F3A5E6-0834-E943-9BB7-12EC766475C9}" type="doc">
      <dgm:prSet loTypeId="urn:microsoft.com/office/officeart/2005/8/layout/hChevron3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GB"/>
        </a:p>
      </dgm:t>
    </dgm:pt>
    <dgm:pt modelId="{1EE40C46-F32C-6F4C-81B4-E09C9B0C0628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Self-Check QA</a:t>
          </a:r>
        </a:p>
      </dgm:t>
    </dgm:pt>
    <dgm:pt modelId="{A8812500-9E92-574F-A18F-FFF3844B1274}" type="parTrans" cxnId="{57609C1A-EA66-3B4A-88BC-8E2B9C62C5CF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289D929B-C394-8D49-81A0-17E4B5972196}" type="sibTrans" cxnId="{57609C1A-EA66-3B4A-88BC-8E2B9C62C5CF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1DE5F6E4-A01C-9944-9EEB-BC16D9D1AFA1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External QA</a:t>
          </a:r>
        </a:p>
      </dgm:t>
    </dgm:pt>
    <dgm:pt modelId="{2AF420ED-C9C9-2945-95B2-9FE2EEBE2DD1}" type="parTrans" cxnId="{6F10B87D-44B2-9D42-8B9B-05A0B046A597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B53E3D7A-D81B-4749-889C-386D90C46793}" type="sibTrans" cxnId="{6F10B87D-44B2-9D42-8B9B-05A0B046A597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6CC648F4-A8E0-6D43-9C59-ADB5996AC01B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Learning platform QA</a:t>
          </a:r>
        </a:p>
      </dgm:t>
    </dgm:pt>
    <dgm:pt modelId="{4AC3498E-8AAF-AF48-888C-FDA44D173C39}" type="parTrans" cxnId="{83CDFE88-CE8A-964E-8CFE-846779C7E6C0}">
      <dgm:prSet/>
      <dgm:spPr/>
      <dgm:t>
        <a:bodyPr/>
        <a:lstStyle/>
        <a:p>
          <a:endParaRPr lang="en-GB"/>
        </a:p>
      </dgm:t>
    </dgm:pt>
    <dgm:pt modelId="{769480BB-F693-8E4A-8F2B-6CF2BEF10610}" type="sibTrans" cxnId="{83CDFE88-CE8A-964E-8CFE-846779C7E6C0}">
      <dgm:prSet/>
      <dgm:spPr/>
      <dgm:t>
        <a:bodyPr/>
        <a:lstStyle/>
        <a:p>
          <a:endParaRPr lang="en-GB"/>
        </a:p>
      </dgm:t>
    </dgm:pt>
    <dgm:pt modelId="{8D940D0C-A661-B941-BE62-0DB7FFE86BE0}">
      <dgm:prSet/>
      <dgm:spPr/>
      <dgm:t>
        <a:bodyPr/>
        <a:lstStyle/>
        <a:p>
          <a:r>
            <a:rPr lang="en-GB" dirty="0">
              <a:solidFill>
                <a:schemeClr val="bg1"/>
              </a:solidFill>
            </a:rPr>
            <a:t>Feedback-based QA</a:t>
          </a:r>
        </a:p>
      </dgm:t>
    </dgm:pt>
    <dgm:pt modelId="{0F75851B-A83D-6347-A620-2655EB9A215B}" type="parTrans" cxnId="{8B901A44-2EE5-674F-BC87-10083676D865}">
      <dgm:prSet/>
      <dgm:spPr/>
      <dgm:t>
        <a:bodyPr/>
        <a:lstStyle/>
        <a:p>
          <a:endParaRPr lang="en-GB"/>
        </a:p>
      </dgm:t>
    </dgm:pt>
    <dgm:pt modelId="{7EED6478-D393-234B-9B77-7CD7C89E9EF9}" type="sibTrans" cxnId="{8B901A44-2EE5-674F-BC87-10083676D865}">
      <dgm:prSet/>
      <dgm:spPr/>
      <dgm:t>
        <a:bodyPr/>
        <a:lstStyle/>
        <a:p>
          <a:endParaRPr lang="en-GB"/>
        </a:p>
      </dgm:t>
    </dgm:pt>
    <dgm:pt modelId="{949ACB36-15FB-0F4D-BB4E-3E03611B4286}" type="pres">
      <dgm:prSet presAssocID="{97F3A5E6-0834-E943-9BB7-12EC766475C9}" presName="Name0" presStyleCnt="0">
        <dgm:presLayoutVars>
          <dgm:dir/>
          <dgm:resizeHandles val="exact"/>
        </dgm:presLayoutVars>
      </dgm:prSet>
      <dgm:spPr/>
    </dgm:pt>
    <dgm:pt modelId="{600B474D-C964-7D4E-9F4E-59DCF61790C7}" type="pres">
      <dgm:prSet presAssocID="{1EE40C46-F32C-6F4C-81B4-E09C9B0C0628}" presName="parTxOnly" presStyleLbl="node1" presStyleIdx="0" presStyleCnt="4">
        <dgm:presLayoutVars>
          <dgm:bulletEnabled val="1"/>
        </dgm:presLayoutVars>
      </dgm:prSet>
      <dgm:spPr/>
    </dgm:pt>
    <dgm:pt modelId="{061F9941-69FD-874B-B2A2-18985DBB86C0}" type="pres">
      <dgm:prSet presAssocID="{289D929B-C394-8D49-81A0-17E4B5972196}" presName="parSpace" presStyleCnt="0"/>
      <dgm:spPr/>
    </dgm:pt>
    <dgm:pt modelId="{0535F613-3C08-B440-BA61-C8F98E3D3241}" type="pres">
      <dgm:prSet presAssocID="{1DE5F6E4-A01C-9944-9EEB-BC16D9D1AFA1}" presName="parTxOnly" presStyleLbl="node1" presStyleIdx="1" presStyleCnt="4">
        <dgm:presLayoutVars>
          <dgm:bulletEnabled val="1"/>
        </dgm:presLayoutVars>
      </dgm:prSet>
      <dgm:spPr/>
    </dgm:pt>
    <dgm:pt modelId="{E8626B62-D5E2-5C43-9E86-C60155CA76EE}" type="pres">
      <dgm:prSet presAssocID="{B53E3D7A-D81B-4749-889C-386D90C46793}" presName="parSpace" presStyleCnt="0"/>
      <dgm:spPr/>
    </dgm:pt>
    <dgm:pt modelId="{711F7485-3DB6-4943-B685-58BF24C7B99A}" type="pres">
      <dgm:prSet presAssocID="{6CC648F4-A8E0-6D43-9C59-ADB5996AC01B}" presName="parTxOnly" presStyleLbl="node1" presStyleIdx="2" presStyleCnt="4">
        <dgm:presLayoutVars>
          <dgm:bulletEnabled val="1"/>
        </dgm:presLayoutVars>
      </dgm:prSet>
      <dgm:spPr/>
    </dgm:pt>
    <dgm:pt modelId="{2F42DC5B-83FD-A845-BF83-5CD5D5BDFC06}" type="pres">
      <dgm:prSet presAssocID="{769480BB-F693-8E4A-8F2B-6CF2BEF10610}" presName="parSpace" presStyleCnt="0"/>
      <dgm:spPr/>
    </dgm:pt>
    <dgm:pt modelId="{047459CE-7B7D-FB43-AD49-696CEE65C23A}" type="pres">
      <dgm:prSet presAssocID="{8D940D0C-A661-B941-BE62-0DB7FFE86BE0}" presName="parTxOnly" presStyleLbl="node1" presStyleIdx="3" presStyleCnt="4">
        <dgm:presLayoutVars>
          <dgm:bulletEnabled val="1"/>
        </dgm:presLayoutVars>
      </dgm:prSet>
      <dgm:spPr/>
    </dgm:pt>
  </dgm:ptLst>
  <dgm:cxnLst>
    <dgm:cxn modelId="{57609C1A-EA66-3B4A-88BC-8E2B9C62C5CF}" srcId="{97F3A5E6-0834-E943-9BB7-12EC766475C9}" destId="{1EE40C46-F32C-6F4C-81B4-E09C9B0C0628}" srcOrd="0" destOrd="0" parTransId="{A8812500-9E92-574F-A18F-FFF3844B1274}" sibTransId="{289D929B-C394-8D49-81A0-17E4B5972196}"/>
    <dgm:cxn modelId="{B846DE2D-9A22-D947-9144-DCE715B674C7}" type="presOf" srcId="{8D940D0C-A661-B941-BE62-0DB7FFE86BE0}" destId="{047459CE-7B7D-FB43-AD49-696CEE65C23A}" srcOrd="0" destOrd="0" presId="urn:microsoft.com/office/officeart/2005/8/layout/hChevron3"/>
    <dgm:cxn modelId="{244C9C32-1822-F14A-B8EE-5096FB42A087}" type="presOf" srcId="{1DE5F6E4-A01C-9944-9EEB-BC16D9D1AFA1}" destId="{0535F613-3C08-B440-BA61-C8F98E3D3241}" srcOrd="0" destOrd="0" presId="urn:microsoft.com/office/officeart/2005/8/layout/hChevron3"/>
    <dgm:cxn modelId="{8B901A44-2EE5-674F-BC87-10083676D865}" srcId="{97F3A5E6-0834-E943-9BB7-12EC766475C9}" destId="{8D940D0C-A661-B941-BE62-0DB7FFE86BE0}" srcOrd="3" destOrd="0" parTransId="{0F75851B-A83D-6347-A620-2655EB9A215B}" sibTransId="{7EED6478-D393-234B-9B77-7CD7C89E9EF9}"/>
    <dgm:cxn modelId="{976B8461-6F0C-334D-818C-BA9E7CC1DB09}" type="presOf" srcId="{1EE40C46-F32C-6F4C-81B4-E09C9B0C0628}" destId="{600B474D-C964-7D4E-9F4E-59DCF61790C7}" srcOrd="0" destOrd="0" presId="urn:microsoft.com/office/officeart/2005/8/layout/hChevron3"/>
    <dgm:cxn modelId="{6F10B87D-44B2-9D42-8B9B-05A0B046A597}" srcId="{97F3A5E6-0834-E943-9BB7-12EC766475C9}" destId="{1DE5F6E4-A01C-9944-9EEB-BC16D9D1AFA1}" srcOrd="1" destOrd="0" parTransId="{2AF420ED-C9C9-2945-95B2-9FE2EEBE2DD1}" sibTransId="{B53E3D7A-D81B-4749-889C-386D90C46793}"/>
    <dgm:cxn modelId="{D700747E-0765-4740-A9A9-8C1A9890396D}" type="presOf" srcId="{6CC648F4-A8E0-6D43-9C59-ADB5996AC01B}" destId="{711F7485-3DB6-4943-B685-58BF24C7B99A}" srcOrd="0" destOrd="0" presId="urn:microsoft.com/office/officeart/2005/8/layout/hChevron3"/>
    <dgm:cxn modelId="{83CDFE88-CE8A-964E-8CFE-846779C7E6C0}" srcId="{97F3A5E6-0834-E943-9BB7-12EC766475C9}" destId="{6CC648F4-A8E0-6D43-9C59-ADB5996AC01B}" srcOrd="2" destOrd="0" parTransId="{4AC3498E-8AAF-AF48-888C-FDA44D173C39}" sibTransId="{769480BB-F693-8E4A-8F2B-6CF2BEF10610}"/>
    <dgm:cxn modelId="{6E098B9D-5AF4-2140-9AAA-6E7F88A5E055}" type="presOf" srcId="{97F3A5E6-0834-E943-9BB7-12EC766475C9}" destId="{949ACB36-15FB-0F4D-BB4E-3E03611B4286}" srcOrd="0" destOrd="0" presId="urn:microsoft.com/office/officeart/2005/8/layout/hChevron3"/>
    <dgm:cxn modelId="{92C62BD8-305E-984F-8AED-567C12B32B80}" type="presParOf" srcId="{949ACB36-15FB-0F4D-BB4E-3E03611B4286}" destId="{600B474D-C964-7D4E-9F4E-59DCF61790C7}" srcOrd="0" destOrd="0" presId="urn:microsoft.com/office/officeart/2005/8/layout/hChevron3"/>
    <dgm:cxn modelId="{CAF5E2F8-BC42-3C4B-B288-D3FB1BCF9DDF}" type="presParOf" srcId="{949ACB36-15FB-0F4D-BB4E-3E03611B4286}" destId="{061F9941-69FD-874B-B2A2-18985DBB86C0}" srcOrd="1" destOrd="0" presId="urn:microsoft.com/office/officeart/2005/8/layout/hChevron3"/>
    <dgm:cxn modelId="{FA4406A5-2A83-B14E-9FF5-CF14906923AA}" type="presParOf" srcId="{949ACB36-15FB-0F4D-BB4E-3E03611B4286}" destId="{0535F613-3C08-B440-BA61-C8F98E3D3241}" srcOrd="2" destOrd="0" presId="urn:microsoft.com/office/officeart/2005/8/layout/hChevron3"/>
    <dgm:cxn modelId="{C5F7B7DF-9020-8B44-BAB4-4C83F4E258A9}" type="presParOf" srcId="{949ACB36-15FB-0F4D-BB4E-3E03611B4286}" destId="{E8626B62-D5E2-5C43-9E86-C60155CA76EE}" srcOrd="3" destOrd="0" presId="urn:microsoft.com/office/officeart/2005/8/layout/hChevron3"/>
    <dgm:cxn modelId="{FF7F73AE-8B6F-A84D-A60F-984531242EFD}" type="presParOf" srcId="{949ACB36-15FB-0F4D-BB4E-3E03611B4286}" destId="{711F7485-3DB6-4943-B685-58BF24C7B99A}" srcOrd="4" destOrd="0" presId="urn:microsoft.com/office/officeart/2005/8/layout/hChevron3"/>
    <dgm:cxn modelId="{DDC9380D-8E86-BC46-92B2-B0694FB160F9}" type="presParOf" srcId="{949ACB36-15FB-0F4D-BB4E-3E03611B4286}" destId="{2F42DC5B-83FD-A845-BF83-5CD5D5BDFC06}" srcOrd="5" destOrd="0" presId="urn:microsoft.com/office/officeart/2005/8/layout/hChevron3"/>
    <dgm:cxn modelId="{FF311ED9-1865-FD4F-9C52-67B3771F1C7F}" type="presParOf" srcId="{949ACB36-15FB-0F4D-BB4E-3E03611B4286}" destId="{047459CE-7B7D-FB43-AD49-696CEE65C23A}" srcOrd="6" destOrd="0" presId="urn:microsoft.com/office/officeart/2005/8/layout/hChevron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15FD2425-41E9-D442-9755-636D07141BA7}" type="doc">
      <dgm:prSet loTypeId="urn:microsoft.com/office/officeart/2005/8/layout/vList2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GB"/>
        </a:p>
      </dgm:t>
    </dgm:pt>
    <dgm:pt modelId="{31C7D7A6-DD67-2443-86D0-F0920CE41425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Does the learning material clearly state its target audience?</a:t>
          </a:r>
          <a:endParaRPr lang="en-MK" dirty="0">
            <a:solidFill>
              <a:schemeClr val="tx1"/>
            </a:solidFill>
          </a:endParaRPr>
        </a:p>
      </dgm:t>
      <dgm:extLst>
        <a:ext uri="{E40237B7-FDA0-4F09-8148-C483321AD2D9}">
          <dgm14:cNvPr xmlns:dgm14="http://schemas.microsoft.com/office/drawing/2010/diagram" id="0" name="" descr="Does the learning material title clearly describe what it offers? syllabus (metadata)&#13;&#10;Does the learning material include its goal? syllabus (metadata)&#13;&#10;Does the learning material clearly state its target audience? syllabus (metadata)&#13;&#10;Does the learning material state the level of expertise it is required from its audience? syllabus (metadata)&#13;&#10;Are the learning objectives/outcomes specific, well-defined, and measurable? syllabus (metadata)"/>
        </a:ext>
      </dgm:extLst>
    </dgm:pt>
    <dgm:pt modelId="{8E2D2581-F7F6-284D-8AD2-BD0CEA0499D0}" type="parTrans" cxnId="{E17D2D4D-1323-DC49-AAA2-764F6634FA82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031F9525-EE3A-D845-BD77-140D0E15FDBF}" type="sibTrans" cxnId="{E17D2D4D-1323-DC49-AAA2-764F6634FA82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101359D6-A132-9647-9D2A-716A79794006}">
      <dgm:prSet/>
      <dgm:spPr/>
      <dgm:t>
        <a:bodyPr/>
        <a:lstStyle/>
        <a:p>
          <a:r>
            <a:rPr lang="en-GB" dirty="0">
              <a:solidFill>
                <a:schemeClr val="bg1"/>
              </a:solidFill>
            </a:rPr>
            <a:t>Does the learning material state the level of expertise it is required from its audience?</a:t>
          </a:r>
          <a:endParaRPr lang="en-MK" dirty="0">
            <a:solidFill>
              <a:schemeClr val="bg1"/>
            </a:solidFill>
          </a:endParaRPr>
        </a:p>
      </dgm:t>
      <dgm:extLst>
        <a:ext uri="{E40237B7-FDA0-4F09-8148-C483321AD2D9}">
          <dgm14:cNvPr xmlns:dgm14="http://schemas.microsoft.com/office/drawing/2010/diagram" id="0" name="" descr="Does the learning material title clearly describe what it offers? syllabus (metadata)&#13;&#10;Does the learning material include its goal? syllabus (metadata)&#13;&#10;Does the learning material clearly state its target audience? syllabus (metadata)&#13;&#10;Does the learning material state the level of expertise it is required from its audience? syllabus (metadata)&#13;&#10;Are the learning objectives/outcomes specific, well-defined, and measurable? syllabus (metadata)"/>
        </a:ext>
      </dgm:extLst>
    </dgm:pt>
    <dgm:pt modelId="{95DE05C7-99BC-8748-810D-144D2F2C7993}" type="parTrans" cxnId="{829FF247-4579-BF42-9F46-8AA1F414EF96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D6966496-5053-024A-B471-E3D6BFA6B63F}" type="sibTrans" cxnId="{829FF247-4579-BF42-9F46-8AA1F414EF96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B1B393CE-3FBD-EE48-9639-7628DA8F5379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Are the learning objectives/outcomes specific, well-defined, and measurable?</a:t>
          </a:r>
          <a:endParaRPr lang="en-MK" dirty="0">
            <a:solidFill>
              <a:schemeClr val="tx1"/>
            </a:solidFill>
          </a:endParaRPr>
        </a:p>
      </dgm:t>
      <dgm:extLst>
        <a:ext uri="{E40237B7-FDA0-4F09-8148-C483321AD2D9}">
          <dgm14:cNvPr xmlns:dgm14="http://schemas.microsoft.com/office/drawing/2010/diagram" id="0" name="" descr="Does the learning material title clearly describe what it offers? syllabus (metadata)&#13;&#10;Does the learning material include its goal? syllabus (metadata)&#13;&#10;Does the learning material clearly state its target audience? syllabus (metadata)&#13;&#10;Does the learning material state the level of expertise it is required from its audience? syllabus (metadata)&#13;&#10;Are the learning objectives/outcomes specific, well-defined, and measurable? syllabus (metadata)"/>
        </a:ext>
      </dgm:extLst>
    </dgm:pt>
    <dgm:pt modelId="{8578D290-93FB-5B43-B52B-4550165C09AD}" type="parTrans" cxnId="{AAC9165E-EA49-6D41-A608-D0F0C71AC397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0C61718A-B874-BE44-9E15-A3DC9C0B934D}" type="sibTrans" cxnId="{AAC9165E-EA49-6D41-A608-D0F0C71AC397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EA564F30-2AA6-784C-95C1-B4C1E76B1FEC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syllabus (metadata)</a:t>
          </a:r>
          <a:endParaRPr lang="en-MK" dirty="0">
            <a:solidFill>
              <a:schemeClr val="tx1"/>
            </a:solidFill>
          </a:endParaRPr>
        </a:p>
      </dgm:t>
      <dgm:extLst>
        <a:ext uri="{E40237B7-FDA0-4F09-8148-C483321AD2D9}">
          <dgm14:cNvPr xmlns:dgm14="http://schemas.microsoft.com/office/drawing/2010/diagram" id="0" name="" descr="Does the learning material title clearly describe what it offers? syllabus (metadata)&#13;&#10;Does the learning material include its goal? syllabus (metadata)&#13;&#10;Does the learning material clearly state its target audience? syllabus (metadata)&#13;&#10;Does the learning material state the level of expertise it is required from its audience? syllabus (metadata)&#13;&#10;Are the learning objectives/outcomes specific, well-defined, and measurable? syllabus (metadata)"/>
        </a:ext>
      </dgm:extLst>
    </dgm:pt>
    <dgm:pt modelId="{49D070F3-87F4-644C-9032-9C492923894C}" type="parTrans" cxnId="{C81D7883-85F6-7C49-A25F-5AD7776F8AE1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091CECE4-9718-3542-A204-E421EFFEDC13}" type="sibTrans" cxnId="{C81D7883-85F6-7C49-A25F-5AD7776F8AE1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BCE6D4ED-73EB-F148-9042-5078804C00FE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syllabus (metadata)</a:t>
          </a:r>
          <a:endParaRPr lang="en-MK" dirty="0">
            <a:solidFill>
              <a:schemeClr val="tx1"/>
            </a:solidFill>
          </a:endParaRPr>
        </a:p>
      </dgm:t>
      <dgm:extLst>
        <a:ext uri="{E40237B7-FDA0-4F09-8148-C483321AD2D9}">
          <dgm14:cNvPr xmlns:dgm14="http://schemas.microsoft.com/office/drawing/2010/diagram" id="0" name="" descr="Does the learning material title clearly describe what it offers? syllabus (metadata)&#13;&#10;Does the learning material include its goal? syllabus (metadata)&#13;&#10;Does the learning material clearly state its target audience? syllabus (metadata)&#13;&#10;Does the learning material state the level of expertise it is required from its audience? syllabus (metadata)&#13;&#10;Are the learning objectives/outcomes specific, well-defined, and measurable? syllabus (metadata)"/>
        </a:ext>
      </dgm:extLst>
    </dgm:pt>
    <dgm:pt modelId="{BB3A240A-745E-6244-A92F-5F3EB9FDA001}" type="parTrans" cxnId="{F43A410A-6C20-F841-BDA0-895277F9BBB1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B7050ECA-B73A-F048-BB90-DB875F34EE64}" type="sibTrans" cxnId="{F43A410A-6C20-F841-BDA0-895277F9BBB1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9A54D41F-6C01-C94A-8EAB-35B53CD239F9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syllabus (metadata)</a:t>
          </a:r>
          <a:endParaRPr lang="en-MK" dirty="0">
            <a:solidFill>
              <a:schemeClr val="tx1"/>
            </a:solidFill>
          </a:endParaRPr>
        </a:p>
      </dgm:t>
      <dgm:extLst>
        <a:ext uri="{E40237B7-FDA0-4F09-8148-C483321AD2D9}">
          <dgm14:cNvPr xmlns:dgm14="http://schemas.microsoft.com/office/drawing/2010/diagram" id="0" name="" descr="Does the learning material title clearly describe what it offers? syllabus (metadata)&#13;&#10;Does the learning material include its goal? syllabus (metadata)&#13;&#10;Does the learning material clearly state its target audience? syllabus (metadata)&#13;&#10;Does the learning material state the level of expertise it is required from its audience? syllabus (metadata)&#13;&#10;Are the learning objectives/outcomes specific, well-defined, and measurable? syllabus (metadata)"/>
        </a:ext>
      </dgm:extLst>
    </dgm:pt>
    <dgm:pt modelId="{CF6AF771-EFA4-0748-9647-18784EA48069}" type="parTrans" cxnId="{20AF09E1-575E-9C40-993C-FE4D07FB2E22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79CA2E4F-C85F-7F4C-96C2-6ADFAC09CC33}" type="sibTrans" cxnId="{20AF09E1-575E-9C40-993C-FE4D07FB2E22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E4A500D5-0685-AD4F-82CF-D28EB2A38D3A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syllabus (metadata)</a:t>
          </a:r>
          <a:endParaRPr lang="en-MK" dirty="0">
            <a:solidFill>
              <a:schemeClr val="tx1"/>
            </a:solidFill>
          </a:endParaRPr>
        </a:p>
      </dgm:t>
      <dgm:extLst>
        <a:ext uri="{E40237B7-FDA0-4F09-8148-C483321AD2D9}">
          <dgm14:cNvPr xmlns:dgm14="http://schemas.microsoft.com/office/drawing/2010/diagram" id="0" name="" descr="Does the learning material title clearly describe what it offers? syllabus (metadata)&#13;&#10;Does the learning material include its goal? syllabus (metadata)&#13;&#10;Does the learning material clearly state its target audience? syllabus (metadata)&#13;&#10;Does the learning material state the level of expertise it is required from its audience? syllabus (metadata)&#13;&#10;Are the learning objectives/outcomes specific, well-defined, and measurable? syllabus (metadata)"/>
        </a:ext>
      </dgm:extLst>
    </dgm:pt>
    <dgm:pt modelId="{24A9EA0B-F1C7-0D42-88B9-D38ED72FD82E}" type="parTrans" cxnId="{8A628188-A25D-7247-B8B0-633EC0F043E1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9CE776A0-0152-9548-9418-7A70087EB34E}" type="sibTrans" cxnId="{8A628188-A25D-7247-B8B0-633EC0F043E1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7C9B8355-328A-A249-AD8C-39D7EE3BD9E0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syllabus (metadata)</a:t>
          </a:r>
          <a:endParaRPr lang="en-MK" dirty="0">
            <a:solidFill>
              <a:schemeClr val="tx1"/>
            </a:solidFill>
          </a:endParaRPr>
        </a:p>
      </dgm:t>
      <dgm:extLst>
        <a:ext uri="{E40237B7-FDA0-4F09-8148-C483321AD2D9}">
          <dgm14:cNvPr xmlns:dgm14="http://schemas.microsoft.com/office/drawing/2010/diagram" id="0" name="" descr="Does the learning material title clearly describe what it offers? syllabus (metadata)&#13;&#10;Does the learning material include its goal? syllabus (metadata)&#13;&#10;Does the learning material clearly state its target audience? syllabus (metadata)&#13;&#10;Does the learning material state the level of expertise it is required from its audience? syllabus (metadata)&#13;&#10;Are the learning objectives/outcomes specific, well-defined, and measurable? syllabus (metadata)"/>
        </a:ext>
      </dgm:extLst>
    </dgm:pt>
    <dgm:pt modelId="{04C981AE-F899-C443-9A27-3EEA01920D2A}" type="parTrans" cxnId="{A3BE154D-C425-974E-BB4F-B549C321C783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E230C62A-D01E-CE4E-8C2F-A94E641A80FA}" type="sibTrans" cxnId="{A3BE154D-C425-974E-BB4F-B549C321C783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3D70D945-73DE-574A-ADAB-E1237DEF5643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Does the learning material include its goal?	</a:t>
          </a:r>
          <a:endParaRPr lang="en-MK" dirty="0">
            <a:solidFill>
              <a:schemeClr val="tx1"/>
            </a:solidFill>
          </a:endParaRPr>
        </a:p>
      </dgm:t>
      <dgm:extLst>
        <a:ext uri="{E40237B7-FDA0-4F09-8148-C483321AD2D9}">
          <dgm14:cNvPr xmlns:dgm14="http://schemas.microsoft.com/office/drawing/2010/diagram" id="0" name="" descr="Does the learning material title clearly describe what it offers? syllabus (metadata)&#13;&#10;Does the learning material include its goal? syllabus (metadata)&#13;&#10;Does the learning material clearly state its target audience? syllabus (metadata)&#13;&#10;Does the learning material state the level of expertise it is required from its audience? syllabus (metadata)&#13;&#10;Are the learning objectives/outcomes specific, well-defined, and measurable? syllabus (metadata)"/>
        </a:ext>
      </dgm:extLst>
    </dgm:pt>
    <dgm:pt modelId="{3E0B4226-A2C8-EA4A-BA48-79B66C895AEF}" type="sibTrans" cxnId="{2B83F628-BEC9-614D-BFFF-1F415EBBDBEB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DCD6CC6F-9289-3148-A8B4-89DAD13F6367}" type="parTrans" cxnId="{2B83F628-BEC9-614D-BFFF-1F415EBBDBEB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53CED208-BCBC-AE46-84C3-0135524859CB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Does the learning material title clearly describe what it offers?</a:t>
          </a:r>
          <a:endParaRPr lang="en-MK" dirty="0">
            <a:solidFill>
              <a:schemeClr val="tx1"/>
            </a:solidFill>
          </a:endParaRPr>
        </a:p>
      </dgm:t>
    </dgm:pt>
    <dgm:pt modelId="{86CDCE98-D355-9346-A7F5-B57D637C6FCB}" type="sibTrans" cxnId="{D5B9EC25-A415-1940-9E36-96A8D4A82482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4ECE4A67-2B9C-B845-AF8A-EA809E31E0F4}" type="parTrans" cxnId="{D5B9EC25-A415-1940-9E36-96A8D4A82482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65E25788-E18A-BF40-BA84-0B9C25547809}" type="pres">
      <dgm:prSet presAssocID="{15FD2425-41E9-D442-9755-636D07141BA7}" presName="linear" presStyleCnt="0">
        <dgm:presLayoutVars>
          <dgm:animLvl val="lvl"/>
          <dgm:resizeHandles val="exact"/>
        </dgm:presLayoutVars>
      </dgm:prSet>
      <dgm:spPr/>
    </dgm:pt>
    <dgm:pt modelId="{3E68C4AD-0034-4A4F-8CC8-EA29B5A41F46}" type="pres">
      <dgm:prSet presAssocID="{53CED208-BCBC-AE46-84C3-0135524859CB}" presName="parentText" presStyleLbl="node1" presStyleIdx="0" presStyleCnt="5">
        <dgm:presLayoutVars>
          <dgm:chMax val="0"/>
          <dgm:bulletEnabled val="1"/>
        </dgm:presLayoutVars>
      </dgm:prSet>
      <dgm:spPr/>
    </dgm:pt>
    <dgm:pt modelId="{D4457221-F486-E043-B9CF-F999378E7AC7}" type="pres">
      <dgm:prSet presAssocID="{53CED208-BCBC-AE46-84C3-0135524859CB}" presName="childText" presStyleLbl="revTx" presStyleIdx="0" presStyleCnt="5">
        <dgm:presLayoutVars>
          <dgm:bulletEnabled val="1"/>
        </dgm:presLayoutVars>
      </dgm:prSet>
      <dgm:spPr/>
    </dgm:pt>
    <dgm:pt modelId="{A6B18379-2A4B-D944-AFAB-2DD95B253FD4}" type="pres">
      <dgm:prSet presAssocID="{3D70D945-73DE-574A-ADAB-E1237DEF5643}" presName="parentText" presStyleLbl="node1" presStyleIdx="1" presStyleCnt="5">
        <dgm:presLayoutVars>
          <dgm:chMax val="0"/>
          <dgm:bulletEnabled val="1"/>
        </dgm:presLayoutVars>
      </dgm:prSet>
      <dgm:spPr/>
    </dgm:pt>
    <dgm:pt modelId="{D719A5CC-2AE5-6140-A7C7-3041A61E0E0E}" type="pres">
      <dgm:prSet presAssocID="{3D70D945-73DE-574A-ADAB-E1237DEF5643}" presName="childText" presStyleLbl="revTx" presStyleIdx="1" presStyleCnt="5">
        <dgm:presLayoutVars>
          <dgm:bulletEnabled val="1"/>
        </dgm:presLayoutVars>
      </dgm:prSet>
      <dgm:spPr/>
    </dgm:pt>
    <dgm:pt modelId="{F6DCFE5C-C164-334C-9941-BD81473B2D05}" type="pres">
      <dgm:prSet presAssocID="{31C7D7A6-DD67-2443-86D0-F0920CE41425}" presName="parentText" presStyleLbl="node1" presStyleIdx="2" presStyleCnt="5">
        <dgm:presLayoutVars>
          <dgm:chMax val="0"/>
          <dgm:bulletEnabled val="1"/>
        </dgm:presLayoutVars>
      </dgm:prSet>
      <dgm:spPr/>
    </dgm:pt>
    <dgm:pt modelId="{EA4B2BD4-7ECC-964E-8B24-742BBB23C321}" type="pres">
      <dgm:prSet presAssocID="{31C7D7A6-DD67-2443-86D0-F0920CE41425}" presName="childText" presStyleLbl="revTx" presStyleIdx="2" presStyleCnt="5">
        <dgm:presLayoutVars>
          <dgm:bulletEnabled val="1"/>
        </dgm:presLayoutVars>
      </dgm:prSet>
      <dgm:spPr/>
    </dgm:pt>
    <dgm:pt modelId="{0F950A83-A289-A048-A57D-E296A5D5DAA3}" type="pres">
      <dgm:prSet presAssocID="{101359D6-A132-9647-9D2A-716A79794006}" presName="parentText" presStyleLbl="node1" presStyleIdx="3" presStyleCnt="5">
        <dgm:presLayoutVars>
          <dgm:chMax val="0"/>
          <dgm:bulletEnabled val="1"/>
        </dgm:presLayoutVars>
      </dgm:prSet>
      <dgm:spPr/>
    </dgm:pt>
    <dgm:pt modelId="{5FD5C302-703E-824F-938E-CCA8DFFBBCA5}" type="pres">
      <dgm:prSet presAssocID="{101359D6-A132-9647-9D2A-716A79794006}" presName="childText" presStyleLbl="revTx" presStyleIdx="3" presStyleCnt="5">
        <dgm:presLayoutVars>
          <dgm:bulletEnabled val="1"/>
        </dgm:presLayoutVars>
      </dgm:prSet>
      <dgm:spPr/>
    </dgm:pt>
    <dgm:pt modelId="{D7578C4C-B35A-6840-9E96-2E470C471243}" type="pres">
      <dgm:prSet presAssocID="{B1B393CE-3FBD-EE48-9639-7628DA8F5379}" presName="parentText" presStyleLbl="node1" presStyleIdx="4" presStyleCnt="5">
        <dgm:presLayoutVars>
          <dgm:chMax val="0"/>
          <dgm:bulletEnabled val="1"/>
        </dgm:presLayoutVars>
      </dgm:prSet>
      <dgm:spPr/>
    </dgm:pt>
    <dgm:pt modelId="{53569B0B-6783-1247-B968-DF9E74BF9715}" type="pres">
      <dgm:prSet presAssocID="{B1B393CE-3FBD-EE48-9639-7628DA8F5379}" presName="childText" presStyleLbl="revTx" presStyleIdx="4" presStyleCnt="5">
        <dgm:presLayoutVars>
          <dgm:bulletEnabled val="1"/>
        </dgm:presLayoutVars>
      </dgm:prSet>
      <dgm:spPr/>
    </dgm:pt>
  </dgm:ptLst>
  <dgm:cxnLst>
    <dgm:cxn modelId="{45DA7001-D8CE-AA40-AF0C-14F7FF9A248A}" type="presOf" srcId="{EA564F30-2AA6-784C-95C1-B4C1E76B1FEC}" destId="{D4457221-F486-E043-B9CF-F999378E7AC7}" srcOrd="0" destOrd="0" presId="urn:microsoft.com/office/officeart/2005/8/layout/vList2"/>
    <dgm:cxn modelId="{F43A410A-6C20-F841-BDA0-895277F9BBB1}" srcId="{3D70D945-73DE-574A-ADAB-E1237DEF5643}" destId="{BCE6D4ED-73EB-F148-9042-5078804C00FE}" srcOrd="0" destOrd="0" parTransId="{BB3A240A-745E-6244-A92F-5F3EB9FDA001}" sibTransId="{B7050ECA-B73A-F048-BB90-DB875F34EE64}"/>
    <dgm:cxn modelId="{D5B9EC25-A415-1940-9E36-96A8D4A82482}" srcId="{15FD2425-41E9-D442-9755-636D07141BA7}" destId="{53CED208-BCBC-AE46-84C3-0135524859CB}" srcOrd="0" destOrd="0" parTransId="{4ECE4A67-2B9C-B845-AF8A-EA809E31E0F4}" sibTransId="{86CDCE98-D355-9346-A7F5-B57D637C6FCB}"/>
    <dgm:cxn modelId="{2B83F628-BEC9-614D-BFFF-1F415EBBDBEB}" srcId="{15FD2425-41E9-D442-9755-636D07141BA7}" destId="{3D70D945-73DE-574A-ADAB-E1237DEF5643}" srcOrd="1" destOrd="0" parTransId="{DCD6CC6F-9289-3148-A8B4-89DAD13F6367}" sibTransId="{3E0B4226-A2C8-EA4A-BA48-79B66C895AEF}"/>
    <dgm:cxn modelId="{829FF247-4579-BF42-9F46-8AA1F414EF96}" srcId="{15FD2425-41E9-D442-9755-636D07141BA7}" destId="{101359D6-A132-9647-9D2A-716A79794006}" srcOrd="3" destOrd="0" parTransId="{95DE05C7-99BC-8748-810D-144D2F2C7993}" sibTransId="{D6966496-5053-024A-B471-E3D6BFA6B63F}"/>
    <dgm:cxn modelId="{A3BE154D-C425-974E-BB4F-B549C321C783}" srcId="{B1B393CE-3FBD-EE48-9639-7628DA8F5379}" destId="{7C9B8355-328A-A249-AD8C-39D7EE3BD9E0}" srcOrd="0" destOrd="0" parTransId="{04C981AE-F899-C443-9A27-3EEA01920D2A}" sibTransId="{E230C62A-D01E-CE4E-8C2F-A94E641A80FA}"/>
    <dgm:cxn modelId="{E17D2D4D-1323-DC49-AAA2-764F6634FA82}" srcId="{15FD2425-41E9-D442-9755-636D07141BA7}" destId="{31C7D7A6-DD67-2443-86D0-F0920CE41425}" srcOrd="2" destOrd="0" parTransId="{8E2D2581-F7F6-284D-8AD2-BD0CEA0499D0}" sibTransId="{031F9525-EE3A-D845-BD77-140D0E15FDBF}"/>
    <dgm:cxn modelId="{E52FEC56-5BE1-564B-981F-1BF524BAF567}" type="presOf" srcId="{3D70D945-73DE-574A-ADAB-E1237DEF5643}" destId="{A6B18379-2A4B-D944-AFAB-2DD95B253FD4}" srcOrd="0" destOrd="0" presId="urn:microsoft.com/office/officeart/2005/8/layout/vList2"/>
    <dgm:cxn modelId="{AAC9165E-EA49-6D41-A608-D0F0C71AC397}" srcId="{15FD2425-41E9-D442-9755-636D07141BA7}" destId="{B1B393CE-3FBD-EE48-9639-7628DA8F5379}" srcOrd="4" destOrd="0" parTransId="{8578D290-93FB-5B43-B52B-4550165C09AD}" sibTransId="{0C61718A-B874-BE44-9E15-A3DC9C0B934D}"/>
    <dgm:cxn modelId="{8EADD361-4DB3-D445-912C-EE201D3717F6}" type="presOf" srcId="{B1B393CE-3FBD-EE48-9639-7628DA8F5379}" destId="{D7578C4C-B35A-6840-9E96-2E470C471243}" srcOrd="0" destOrd="0" presId="urn:microsoft.com/office/officeart/2005/8/layout/vList2"/>
    <dgm:cxn modelId="{59230171-0B7B-7443-B737-3DC7F70AE46B}" type="presOf" srcId="{15FD2425-41E9-D442-9755-636D07141BA7}" destId="{65E25788-E18A-BF40-BA84-0B9C25547809}" srcOrd="0" destOrd="0" presId="urn:microsoft.com/office/officeart/2005/8/layout/vList2"/>
    <dgm:cxn modelId="{C7FA2274-84DC-3844-978D-04F88A415AC3}" type="presOf" srcId="{7C9B8355-328A-A249-AD8C-39D7EE3BD9E0}" destId="{53569B0B-6783-1247-B968-DF9E74BF9715}" srcOrd="0" destOrd="0" presId="urn:microsoft.com/office/officeart/2005/8/layout/vList2"/>
    <dgm:cxn modelId="{C81D7883-85F6-7C49-A25F-5AD7776F8AE1}" srcId="{53CED208-BCBC-AE46-84C3-0135524859CB}" destId="{EA564F30-2AA6-784C-95C1-B4C1E76B1FEC}" srcOrd="0" destOrd="0" parTransId="{49D070F3-87F4-644C-9032-9C492923894C}" sibTransId="{091CECE4-9718-3542-A204-E421EFFEDC13}"/>
    <dgm:cxn modelId="{8A628188-A25D-7247-B8B0-633EC0F043E1}" srcId="{101359D6-A132-9647-9D2A-716A79794006}" destId="{E4A500D5-0685-AD4F-82CF-D28EB2A38D3A}" srcOrd="0" destOrd="0" parTransId="{24A9EA0B-F1C7-0D42-88B9-D38ED72FD82E}" sibTransId="{9CE776A0-0152-9548-9418-7A70087EB34E}"/>
    <dgm:cxn modelId="{2576BC8A-2AD8-5A43-BE23-500C68871527}" type="presOf" srcId="{BCE6D4ED-73EB-F148-9042-5078804C00FE}" destId="{D719A5CC-2AE5-6140-A7C7-3041A61E0E0E}" srcOrd="0" destOrd="0" presId="urn:microsoft.com/office/officeart/2005/8/layout/vList2"/>
    <dgm:cxn modelId="{6388E695-9B7D-9A45-820C-DAA18460B49C}" type="presOf" srcId="{101359D6-A132-9647-9D2A-716A79794006}" destId="{0F950A83-A289-A048-A57D-E296A5D5DAA3}" srcOrd="0" destOrd="0" presId="urn:microsoft.com/office/officeart/2005/8/layout/vList2"/>
    <dgm:cxn modelId="{C0BB589D-9BFA-5A42-80AF-D508CE72F77C}" type="presOf" srcId="{9A54D41F-6C01-C94A-8EAB-35B53CD239F9}" destId="{EA4B2BD4-7ECC-964E-8B24-742BBB23C321}" srcOrd="0" destOrd="0" presId="urn:microsoft.com/office/officeart/2005/8/layout/vList2"/>
    <dgm:cxn modelId="{C60EA0AC-32F3-954F-B577-C19973A9704B}" type="presOf" srcId="{53CED208-BCBC-AE46-84C3-0135524859CB}" destId="{3E68C4AD-0034-4A4F-8CC8-EA29B5A41F46}" srcOrd="0" destOrd="0" presId="urn:microsoft.com/office/officeart/2005/8/layout/vList2"/>
    <dgm:cxn modelId="{20AF09E1-575E-9C40-993C-FE4D07FB2E22}" srcId="{31C7D7A6-DD67-2443-86D0-F0920CE41425}" destId="{9A54D41F-6C01-C94A-8EAB-35B53CD239F9}" srcOrd="0" destOrd="0" parTransId="{CF6AF771-EFA4-0748-9647-18784EA48069}" sibTransId="{79CA2E4F-C85F-7F4C-96C2-6ADFAC09CC33}"/>
    <dgm:cxn modelId="{CF3DFEED-5BCF-0040-A268-126B03BE6088}" type="presOf" srcId="{31C7D7A6-DD67-2443-86D0-F0920CE41425}" destId="{F6DCFE5C-C164-334C-9941-BD81473B2D05}" srcOrd="0" destOrd="0" presId="urn:microsoft.com/office/officeart/2005/8/layout/vList2"/>
    <dgm:cxn modelId="{BCEBA4F2-D909-ED40-B69A-A3E36A26A2A6}" type="presOf" srcId="{E4A500D5-0685-AD4F-82CF-D28EB2A38D3A}" destId="{5FD5C302-703E-824F-938E-CCA8DFFBBCA5}" srcOrd="0" destOrd="0" presId="urn:microsoft.com/office/officeart/2005/8/layout/vList2"/>
    <dgm:cxn modelId="{F8A9CA8F-25D5-DD4A-A6CA-1DDF0DD0A579}" type="presParOf" srcId="{65E25788-E18A-BF40-BA84-0B9C25547809}" destId="{3E68C4AD-0034-4A4F-8CC8-EA29B5A41F46}" srcOrd="0" destOrd="0" presId="urn:microsoft.com/office/officeart/2005/8/layout/vList2"/>
    <dgm:cxn modelId="{528583B3-22A1-D244-B72B-8B00314A63C3}" type="presParOf" srcId="{65E25788-E18A-BF40-BA84-0B9C25547809}" destId="{D4457221-F486-E043-B9CF-F999378E7AC7}" srcOrd="1" destOrd="0" presId="urn:microsoft.com/office/officeart/2005/8/layout/vList2"/>
    <dgm:cxn modelId="{382782AC-48E0-634D-8CC2-6256E3539D29}" type="presParOf" srcId="{65E25788-E18A-BF40-BA84-0B9C25547809}" destId="{A6B18379-2A4B-D944-AFAB-2DD95B253FD4}" srcOrd="2" destOrd="0" presId="urn:microsoft.com/office/officeart/2005/8/layout/vList2"/>
    <dgm:cxn modelId="{B1B101C2-A4D2-5E45-9362-1CEC6E024B5E}" type="presParOf" srcId="{65E25788-E18A-BF40-BA84-0B9C25547809}" destId="{D719A5CC-2AE5-6140-A7C7-3041A61E0E0E}" srcOrd="3" destOrd="0" presId="urn:microsoft.com/office/officeart/2005/8/layout/vList2"/>
    <dgm:cxn modelId="{E0B54592-0A45-B64A-816F-1EB5876F194A}" type="presParOf" srcId="{65E25788-E18A-BF40-BA84-0B9C25547809}" destId="{F6DCFE5C-C164-334C-9941-BD81473B2D05}" srcOrd="4" destOrd="0" presId="urn:microsoft.com/office/officeart/2005/8/layout/vList2"/>
    <dgm:cxn modelId="{A48E25D3-1647-0B4B-BC42-58C80819A52A}" type="presParOf" srcId="{65E25788-E18A-BF40-BA84-0B9C25547809}" destId="{EA4B2BD4-7ECC-964E-8B24-742BBB23C321}" srcOrd="5" destOrd="0" presId="urn:microsoft.com/office/officeart/2005/8/layout/vList2"/>
    <dgm:cxn modelId="{68ACDB32-417A-784A-B265-6D6F223301DA}" type="presParOf" srcId="{65E25788-E18A-BF40-BA84-0B9C25547809}" destId="{0F950A83-A289-A048-A57D-E296A5D5DAA3}" srcOrd="6" destOrd="0" presId="urn:microsoft.com/office/officeart/2005/8/layout/vList2"/>
    <dgm:cxn modelId="{EDC9862B-7B8D-F34C-BBB9-DB8E8C7014E9}" type="presParOf" srcId="{65E25788-E18A-BF40-BA84-0B9C25547809}" destId="{5FD5C302-703E-824F-938E-CCA8DFFBBCA5}" srcOrd="7" destOrd="0" presId="urn:microsoft.com/office/officeart/2005/8/layout/vList2"/>
    <dgm:cxn modelId="{B93F5337-6714-4448-8050-4482901C6EEC}" type="presParOf" srcId="{65E25788-E18A-BF40-BA84-0B9C25547809}" destId="{D7578C4C-B35A-6840-9E96-2E470C471243}" srcOrd="8" destOrd="0" presId="urn:microsoft.com/office/officeart/2005/8/layout/vList2"/>
    <dgm:cxn modelId="{20756CA6-62CE-3645-B9F5-7F92F1FB44F7}" type="presParOf" srcId="{65E25788-E18A-BF40-BA84-0B9C25547809}" destId="{53569B0B-6783-1247-B968-DF9E74BF9715}" srcOrd="9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8D070489-DDDC-6546-992B-C58E5242F387}" type="doc">
      <dgm:prSet loTypeId="urn:microsoft.com/office/officeart/2005/8/layout/vList2" loCatId="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GB"/>
        </a:p>
      </dgm:t>
    </dgm:pt>
    <dgm:pt modelId="{E1743B34-C941-7841-ABDA-712016A55A59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Does the learning material clearly describe its program / outline?</a:t>
          </a:r>
        </a:p>
      </dgm:t>
    </dgm:pt>
    <dgm:pt modelId="{E83A5FEF-9725-1F4A-AA66-79E9DED07C1D}" type="parTrans" cxnId="{CC16F41F-5D31-A648-B0B7-26273CF4078D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929425BD-87FB-4448-8803-286E191240A1}" type="sibTrans" cxnId="{CC16F41F-5D31-A648-B0B7-26273CF4078D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0A4B9B03-367C-2B4C-A3E1-A118D6DFD999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syllabus (metadata)</a:t>
          </a:r>
          <a:endParaRPr lang="en-MK" dirty="0">
            <a:solidFill>
              <a:schemeClr val="tx1"/>
            </a:solidFill>
          </a:endParaRPr>
        </a:p>
      </dgm:t>
      <dgm:extLst>
        <a:ext uri="{E40237B7-FDA0-4F09-8148-C483321AD2D9}">
          <dgm14:cNvPr xmlns:dgm14="http://schemas.microsoft.com/office/drawing/2010/diagram" id="0" name="" descr="Does the learning material clearly describe its program / outline? syllabus (metadata)&#13;&#10;Does the learning material cover different learning styles? learning content&#13;&#10;Does the learning material states its delivery method? (live sessions, self-learning, hybrid, face-to-face...) syllabus (metadata)&#13;&#10;Does the learning material state the date when it was published and/or the date of the newest version? syllabus (metadata)&#13;&#10;If needed, does the learning material state the dates the training takes place? syllabus"/>
        </a:ext>
      </dgm:extLst>
    </dgm:pt>
    <dgm:pt modelId="{CFE39F4B-501C-C44B-83C9-32682DD30C0F}" type="parTrans" cxnId="{B72FFD05-72A8-7242-BBD6-0FE39365BAFB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EFF416A8-346E-9943-8F54-4AE73550397A}" type="sibTrans" cxnId="{B72FFD05-72A8-7242-BBD6-0FE39365BAFB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376FA9A6-BEDF-B54D-828C-FE94721B802E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Does the learning material cover different learning styles?</a:t>
          </a:r>
          <a:endParaRPr lang="en-MK" dirty="0">
            <a:solidFill>
              <a:schemeClr val="tx1"/>
            </a:solidFill>
          </a:endParaRPr>
        </a:p>
      </dgm:t>
      <dgm:extLst>
        <a:ext uri="{E40237B7-FDA0-4F09-8148-C483321AD2D9}">
          <dgm14:cNvPr xmlns:dgm14="http://schemas.microsoft.com/office/drawing/2010/diagram" id="0" name="" descr="Does the learning material clearly describe its program / outline? syllabus (metadata)&#13;&#10;Does the learning material cover different learning styles? learning content&#13;&#10;Does the learning material states its delivery method? (live sessions, self-learning, hybrid, face-to-face...) syllabus (metadata)&#13;&#10;Does the learning material state the date when it was published and/or the date of the newest version? syllabus (metadata)&#13;&#10;If needed, does the learning material state the dates the training takes place? syllabus"/>
        </a:ext>
      </dgm:extLst>
    </dgm:pt>
    <dgm:pt modelId="{AA77BBAB-76EF-064F-9452-C8666EC6D889}" type="parTrans" cxnId="{83C3773A-E1AE-1F4A-A9D6-59A82B11A853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50C6916D-060B-244A-BF54-8FAD60597462}" type="sibTrans" cxnId="{83C3773A-E1AE-1F4A-A9D6-59A82B11A853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AADE7F1C-3058-174D-8B79-26723BD94C85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learning content</a:t>
          </a:r>
          <a:endParaRPr lang="en-MK" dirty="0">
            <a:solidFill>
              <a:schemeClr val="tx1"/>
            </a:solidFill>
          </a:endParaRPr>
        </a:p>
      </dgm:t>
      <dgm:extLst>
        <a:ext uri="{E40237B7-FDA0-4F09-8148-C483321AD2D9}">
          <dgm14:cNvPr xmlns:dgm14="http://schemas.microsoft.com/office/drawing/2010/diagram" id="0" name="" descr="Does the learning material clearly describe its program / outline? syllabus (metadata)&#13;&#10;Does the learning material cover different learning styles? learning content&#13;&#10;Does the learning material states its delivery method? (live sessions, self-learning, hybrid, face-to-face...) syllabus (metadata)&#13;&#10;Does the learning material state the date when it was published and/or the date of the newest version? syllabus (metadata)&#13;&#10;If needed, does the learning material state the dates the training takes place? syllabus"/>
        </a:ext>
      </dgm:extLst>
    </dgm:pt>
    <dgm:pt modelId="{5B34E6BE-6B75-734E-A7E0-B23DA9B98167}" type="parTrans" cxnId="{B745EFB2-C885-D747-95AA-1ED1C86E7E24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16071156-A5D8-6847-AE73-724B4C2A3F12}" type="sibTrans" cxnId="{B745EFB2-C885-D747-95AA-1ED1C86E7E24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111C6EBD-C8FA-2547-80EC-FA9CA7D7A81B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Does the learning material states its delivery method? (live sessions, self-learning, hybrid, face-to-face...)</a:t>
          </a:r>
          <a:endParaRPr lang="en-MK" dirty="0">
            <a:solidFill>
              <a:schemeClr val="tx1"/>
            </a:solidFill>
          </a:endParaRPr>
        </a:p>
      </dgm:t>
      <dgm:extLst>
        <a:ext uri="{E40237B7-FDA0-4F09-8148-C483321AD2D9}">
          <dgm14:cNvPr xmlns:dgm14="http://schemas.microsoft.com/office/drawing/2010/diagram" id="0" name="" descr="Does the learning material clearly describe its program / outline? syllabus (metadata)&#13;&#10;Does the learning material cover different learning styles? learning content&#13;&#10;Does the learning material states its delivery method? (live sessions, self-learning, hybrid, face-to-face...) syllabus (metadata)&#13;&#10;Does the learning material state the date when it was published and/or the date of the newest version? syllabus (metadata)&#13;&#10;If needed, does the learning material state the dates the training takes place? syllabus"/>
        </a:ext>
      </dgm:extLst>
    </dgm:pt>
    <dgm:pt modelId="{D54C065E-0F68-7C49-8A4F-EC2BBA4D9E6C}" type="parTrans" cxnId="{CF707A1C-15C8-5043-96CA-FDC3B03E2930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E0BE4ACD-091C-8947-B495-6D078F959ADB}" type="sibTrans" cxnId="{CF707A1C-15C8-5043-96CA-FDC3B03E2930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0CFA0622-9161-C842-AF48-EC2859B768CE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syllabus (metadata)</a:t>
          </a:r>
          <a:endParaRPr lang="en-MK" dirty="0">
            <a:solidFill>
              <a:schemeClr val="tx1"/>
            </a:solidFill>
          </a:endParaRPr>
        </a:p>
      </dgm:t>
      <dgm:extLst>
        <a:ext uri="{E40237B7-FDA0-4F09-8148-C483321AD2D9}">
          <dgm14:cNvPr xmlns:dgm14="http://schemas.microsoft.com/office/drawing/2010/diagram" id="0" name="" descr="Does the learning material clearly describe its program / outline? syllabus (metadata)&#13;&#10;Does the learning material cover different learning styles? learning content&#13;&#10;Does the learning material states its delivery method? (live sessions, self-learning, hybrid, face-to-face...) syllabus (metadata)&#13;&#10;Does the learning material state the date when it was published and/or the date of the newest version? syllabus (metadata)&#13;&#10;If needed, does the learning material state the dates the training takes place? syllabus"/>
        </a:ext>
      </dgm:extLst>
    </dgm:pt>
    <dgm:pt modelId="{9961F84A-109D-7A40-9435-B190DC2A8DC2}" type="parTrans" cxnId="{205C8AEF-E5AB-C040-848B-25DFBFF0D55F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2E98F88C-77BB-BF45-88E8-CB996840F638}" type="sibTrans" cxnId="{205C8AEF-E5AB-C040-848B-25DFBFF0D55F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71C9E810-FEA4-9240-8D2C-F3147ABFC041}">
      <dgm:prSet/>
      <dgm:spPr/>
      <dgm:t>
        <a:bodyPr/>
        <a:lstStyle/>
        <a:p>
          <a:r>
            <a:rPr lang="en-GB" dirty="0">
              <a:solidFill>
                <a:schemeClr val="bg1"/>
              </a:solidFill>
            </a:rPr>
            <a:t>Does the learning material state the date when it was published and/or the date of the newest version?</a:t>
          </a:r>
          <a:endParaRPr lang="en-MK" dirty="0">
            <a:solidFill>
              <a:schemeClr val="bg1"/>
            </a:solidFill>
          </a:endParaRPr>
        </a:p>
      </dgm:t>
      <dgm:extLst>
        <a:ext uri="{E40237B7-FDA0-4F09-8148-C483321AD2D9}">
          <dgm14:cNvPr xmlns:dgm14="http://schemas.microsoft.com/office/drawing/2010/diagram" id="0" name="" descr="Does the learning material clearly describe its program / outline? syllabus (metadata)&#13;&#10;Does the learning material cover different learning styles? learning content&#13;&#10;Does the learning material states its delivery method? (live sessions, self-learning, hybrid, face-to-face...) syllabus (metadata)&#13;&#10;Does the learning material state the date when it was published and/or the date of the newest version? syllabus (metadata)&#13;&#10;If needed, does the learning material state the dates the training takes place? syllabus"/>
        </a:ext>
      </dgm:extLst>
    </dgm:pt>
    <dgm:pt modelId="{6CD28AE3-514B-4244-9DAD-88FF9C4ADA41}" type="parTrans" cxnId="{47E4D2C3-C397-2747-922E-D241A8454882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9DE5D3AF-DFF6-4148-9D11-186C16B963AE}" type="sibTrans" cxnId="{47E4D2C3-C397-2747-922E-D241A8454882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CBF9E951-A77B-E141-9CF1-60857689BDC3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syllabus (metadata)</a:t>
          </a:r>
          <a:endParaRPr lang="en-MK" dirty="0">
            <a:solidFill>
              <a:schemeClr val="tx1"/>
            </a:solidFill>
          </a:endParaRPr>
        </a:p>
      </dgm:t>
      <dgm:extLst>
        <a:ext uri="{E40237B7-FDA0-4F09-8148-C483321AD2D9}">
          <dgm14:cNvPr xmlns:dgm14="http://schemas.microsoft.com/office/drawing/2010/diagram" id="0" name="" descr="Does the learning material clearly describe its program / outline? syllabus (metadata)&#13;&#10;Does the learning material cover different learning styles? learning content&#13;&#10;Does the learning material states its delivery method? (live sessions, self-learning, hybrid, face-to-face...) syllabus (metadata)&#13;&#10;Does the learning material state the date when it was published and/or the date of the newest version? syllabus (metadata)&#13;&#10;If needed, does the learning material state the dates the training takes place? syllabus"/>
        </a:ext>
      </dgm:extLst>
    </dgm:pt>
    <dgm:pt modelId="{56786B6A-6858-A143-B410-FE2F165C59D5}" type="parTrans" cxnId="{86EFC765-5D4C-ED4D-A521-08EEC3AD94AF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42B93CDA-DE95-EC40-8A3B-700660076A5E}" type="sibTrans" cxnId="{86EFC765-5D4C-ED4D-A521-08EEC3AD94AF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4C1D4BA1-C6B2-FE4F-A6B5-06DA1A82EF95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If needed, does the learning material state the dates the training takes place?</a:t>
          </a:r>
          <a:endParaRPr lang="en-MK" dirty="0">
            <a:solidFill>
              <a:schemeClr val="tx1"/>
            </a:solidFill>
          </a:endParaRPr>
        </a:p>
      </dgm:t>
      <dgm:extLst>
        <a:ext uri="{E40237B7-FDA0-4F09-8148-C483321AD2D9}">
          <dgm14:cNvPr xmlns:dgm14="http://schemas.microsoft.com/office/drawing/2010/diagram" id="0" name="" descr="Does the learning material clearly describe its program / outline? syllabus (metadata)&#13;&#10;Does the learning material cover different learning styles? learning content&#13;&#10;Does the learning material states its delivery method? (live sessions, self-learning, hybrid, face-to-face...) syllabus (metadata)&#13;&#10;Does the learning material state the date when it was published and/or the date of the newest version? syllabus (metadata)&#13;&#10;If needed, does the learning material state the dates the training takes place? syllabus"/>
        </a:ext>
      </dgm:extLst>
    </dgm:pt>
    <dgm:pt modelId="{881782EC-A67A-304F-A55F-979CAC0A847E}" type="parTrans" cxnId="{02250F41-0AD7-1F4B-9628-061F3CBF9CD0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0A1AB514-9714-C447-8EDF-1EEC7411E4C1}" type="sibTrans" cxnId="{02250F41-0AD7-1F4B-9628-061F3CBF9CD0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F832F2B4-9458-B94C-A7AD-432A4385633D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syllabus</a:t>
          </a:r>
        </a:p>
      </dgm:t>
      <dgm:extLst>
        <a:ext uri="{E40237B7-FDA0-4F09-8148-C483321AD2D9}">
          <dgm14:cNvPr xmlns:dgm14="http://schemas.microsoft.com/office/drawing/2010/diagram" id="0" name="" descr="Does the learning material clearly describe its program / outline? syllabus (metadata)&#13;&#10;Does the learning material cover different learning styles? learning content&#13;&#10;Does the learning material states its delivery method? (live sessions, self-learning, hybrid, face-to-face...) syllabus (metadata)&#13;&#10;Does the learning material state the date when it was published and/or the date of the newest version? syllabus (metadata)&#13;&#10;If needed, does the learning material state the dates the training takes place? syllabus"/>
        </a:ext>
      </dgm:extLst>
    </dgm:pt>
    <dgm:pt modelId="{39AD7204-51D5-6F43-AD83-A0526A7E2F8B}" type="parTrans" cxnId="{4B8DCED4-45AC-DC40-8D5A-8BA6E522F6F5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C252C975-3D04-0B41-B59E-87C116A75ADA}" type="sibTrans" cxnId="{4B8DCED4-45AC-DC40-8D5A-8BA6E522F6F5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51BFA9E7-6345-CE4B-9BBA-65F4B7D54E50}" type="pres">
      <dgm:prSet presAssocID="{8D070489-DDDC-6546-992B-C58E5242F387}" presName="linear" presStyleCnt="0">
        <dgm:presLayoutVars>
          <dgm:animLvl val="lvl"/>
          <dgm:resizeHandles val="exact"/>
        </dgm:presLayoutVars>
      </dgm:prSet>
      <dgm:spPr/>
    </dgm:pt>
    <dgm:pt modelId="{058200BB-B0A6-094D-B402-82F6524DCEBD}" type="pres">
      <dgm:prSet presAssocID="{E1743B34-C941-7841-ABDA-712016A55A59}" presName="parentText" presStyleLbl="node1" presStyleIdx="0" presStyleCnt="5">
        <dgm:presLayoutVars>
          <dgm:chMax val="0"/>
          <dgm:bulletEnabled val="1"/>
        </dgm:presLayoutVars>
      </dgm:prSet>
      <dgm:spPr/>
    </dgm:pt>
    <dgm:pt modelId="{A87696FA-6774-BE40-B88A-EAA7531998A5}" type="pres">
      <dgm:prSet presAssocID="{E1743B34-C941-7841-ABDA-712016A55A59}" presName="childText" presStyleLbl="revTx" presStyleIdx="0" presStyleCnt="5">
        <dgm:presLayoutVars>
          <dgm:bulletEnabled val="1"/>
        </dgm:presLayoutVars>
      </dgm:prSet>
      <dgm:spPr/>
    </dgm:pt>
    <dgm:pt modelId="{F118DEF4-E42E-314B-8E7B-7673DD59C205}" type="pres">
      <dgm:prSet presAssocID="{376FA9A6-BEDF-B54D-828C-FE94721B802E}" presName="parentText" presStyleLbl="node1" presStyleIdx="1" presStyleCnt="5">
        <dgm:presLayoutVars>
          <dgm:chMax val="0"/>
          <dgm:bulletEnabled val="1"/>
        </dgm:presLayoutVars>
      </dgm:prSet>
      <dgm:spPr/>
    </dgm:pt>
    <dgm:pt modelId="{2CBF95C8-AA9D-7248-AE62-BD7D104C2EA6}" type="pres">
      <dgm:prSet presAssocID="{376FA9A6-BEDF-B54D-828C-FE94721B802E}" presName="childText" presStyleLbl="revTx" presStyleIdx="1" presStyleCnt="5">
        <dgm:presLayoutVars>
          <dgm:bulletEnabled val="1"/>
        </dgm:presLayoutVars>
      </dgm:prSet>
      <dgm:spPr/>
    </dgm:pt>
    <dgm:pt modelId="{335B3CFA-9C7A-DD45-B71F-020EAE01E1B0}" type="pres">
      <dgm:prSet presAssocID="{111C6EBD-C8FA-2547-80EC-FA9CA7D7A81B}" presName="parentText" presStyleLbl="node1" presStyleIdx="2" presStyleCnt="5">
        <dgm:presLayoutVars>
          <dgm:chMax val="0"/>
          <dgm:bulletEnabled val="1"/>
        </dgm:presLayoutVars>
      </dgm:prSet>
      <dgm:spPr/>
    </dgm:pt>
    <dgm:pt modelId="{1293F150-2E0C-044A-A109-64C07C3AFCA5}" type="pres">
      <dgm:prSet presAssocID="{111C6EBD-C8FA-2547-80EC-FA9CA7D7A81B}" presName="childText" presStyleLbl="revTx" presStyleIdx="2" presStyleCnt="5">
        <dgm:presLayoutVars>
          <dgm:bulletEnabled val="1"/>
        </dgm:presLayoutVars>
      </dgm:prSet>
      <dgm:spPr/>
    </dgm:pt>
    <dgm:pt modelId="{E8333C91-0C20-1F42-924E-141E0D626ADE}" type="pres">
      <dgm:prSet presAssocID="{71C9E810-FEA4-9240-8D2C-F3147ABFC041}" presName="parentText" presStyleLbl="node1" presStyleIdx="3" presStyleCnt="5">
        <dgm:presLayoutVars>
          <dgm:chMax val="0"/>
          <dgm:bulletEnabled val="1"/>
        </dgm:presLayoutVars>
      </dgm:prSet>
      <dgm:spPr/>
    </dgm:pt>
    <dgm:pt modelId="{1EC7E4B7-EADD-5B4E-A40A-D12963F2EB25}" type="pres">
      <dgm:prSet presAssocID="{71C9E810-FEA4-9240-8D2C-F3147ABFC041}" presName="childText" presStyleLbl="revTx" presStyleIdx="3" presStyleCnt="5">
        <dgm:presLayoutVars>
          <dgm:bulletEnabled val="1"/>
        </dgm:presLayoutVars>
      </dgm:prSet>
      <dgm:spPr/>
    </dgm:pt>
    <dgm:pt modelId="{0B5F6955-A749-5D4D-BBA3-6185F13796B5}" type="pres">
      <dgm:prSet presAssocID="{4C1D4BA1-C6B2-FE4F-A6B5-06DA1A82EF95}" presName="parentText" presStyleLbl="node1" presStyleIdx="4" presStyleCnt="5">
        <dgm:presLayoutVars>
          <dgm:chMax val="0"/>
          <dgm:bulletEnabled val="1"/>
        </dgm:presLayoutVars>
      </dgm:prSet>
      <dgm:spPr/>
    </dgm:pt>
    <dgm:pt modelId="{126C5987-C193-F546-A79E-380DD32CC293}" type="pres">
      <dgm:prSet presAssocID="{4C1D4BA1-C6B2-FE4F-A6B5-06DA1A82EF95}" presName="childText" presStyleLbl="revTx" presStyleIdx="4" presStyleCnt="5">
        <dgm:presLayoutVars>
          <dgm:bulletEnabled val="1"/>
        </dgm:presLayoutVars>
      </dgm:prSet>
      <dgm:spPr/>
    </dgm:pt>
  </dgm:ptLst>
  <dgm:cxnLst>
    <dgm:cxn modelId="{B72FFD05-72A8-7242-BBD6-0FE39365BAFB}" srcId="{E1743B34-C941-7841-ABDA-712016A55A59}" destId="{0A4B9B03-367C-2B4C-A3E1-A118D6DFD999}" srcOrd="0" destOrd="0" parTransId="{CFE39F4B-501C-C44B-83C9-32682DD30C0F}" sibTransId="{EFF416A8-346E-9943-8F54-4AE73550397A}"/>
    <dgm:cxn modelId="{E6E8A70D-138B-3E41-B06D-8328C25A1066}" type="presOf" srcId="{376FA9A6-BEDF-B54D-828C-FE94721B802E}" destId="{F118DEF4-E42E-314B-8E7B-7673DD59C205}" srcOrd="0" destOrd="0" presId="urn:microsoft.com/office/officeart/2005/8/layout/vList2"/>
    <dgm:cxn modelId="{B3CDC20D-51F1-854E-BA4B-CC57D6CED08A}" type="presOf" srcId="{F832F2B4-9458-B94C-A7AD-432A4385633D}" destId="{126C5987-C193-F546-A79E-380DD32CC293}" srcOrd="0" destOrd="0" presId="urn:microsoft.com/office/officeart/2005/8/layout/vList2"/>
    <dgm:cxn modelId="{CF707A1C-15C8-5043-96CA-FDC3B03E2930}" srcId="{8D070489-DDDC-6546-992B-C58E5242F387}" destId="{111C6EBD-C8FA-2547-80EC-FA9CA7D7A81B}" srcOrd="2" destOrd="0" parTransId="{D54C065E-0F68-7C49-8A4F-EC2BBA4D9E6C}" sibTransId="{E0BE4ACD-091C-8947-B495-6D078F959ADB}"/>
    <dgm:cxn modelId="{CC16F41F-5D31-A648-B0B7-26273CF4078D}" srcId="{8D070489-DDDC-6546-992B-C58E5242F387}" destId="{E1743B34-C941-7841-ABDA-712016A55A59}" srcOrd="0" destOrd="0" parTransId="{E83A5FEF-9725-1F4A-AA66-79E9DED07C1D}" sibTransId="{929425BD-87FB-4448-8803-286E191240A1}"/>
    <dgm:cxn modelId="{85280224-4ACE-4E4C-848C-A052F278AA89}" type="presOf" srcId="{8D070489-DDDC-6546-992B-C58E5242F387}" destId="{51BFA9E7-6345-CE4B-9BBA-65F4B7D54E50}" srcOrd="0" destOrd="0" presId="urn:microsoft.com/office/officeart/2005/8/layout/vList2"/>
    <dgm:cxn modelId="{C03E5024-DBE6-DA48-BA87-27C39F1EED5A}" type="presOf" srcId="{0CFA0622-9161-C842-AF48-EC2859B768CE}" destId="{1293F150-2E0C-044A-A109-64C07C3AFCA5}" srcOrd="0" destOrd="0" presId="urn:microsoft.com/office/officeart/2005/8/layout/vList2"/>
    <dgm:cxn modelId="{5F11452D-555D-F24E-81C0-9E4DB70FDBAA}" type="presOf" srcId="{4C1D4BA1-C6B2-FE4F-A6B5-06DA1A82EF95}" destId="{0B5F6955-A749-5D4D-BBA3-6185F13796B5}" srcOrd="0" destOrd="0" presId="urn:microsoft.com/office/officeart/2005/8/layout/vList2"/>
    <dgm:cxn modelId="{B9A2E831-3C7A-E848-B991-59CC5DDBA5A6}" type="presOf" srcId="{111C6EBD-C8FA-2547-80EC-FA9CA7D7A81B}" destId="{335B3CFA-9C7A-DD45-B71F-020EAE01E1B0}" srcOrd="0" destOrd="0" presId="urn:microsoft.com/office/officeart/2005/8/layout/vList2"/>
    <dgm:cxn modelId="{851C0B36-B8D7-C44C-929A-5DE4C5D61DD1}" type="presOf" srcId="{AADE7F1C-3058-174D-8B79-26723BD94C85}" destId="{2CBF95C8-AA9D-7248-AE62-BD7D104C2EA6}" srcOrd="0" destOrd="0" presId="urn:microsoft.com/office/officeart/2005/8/layout/vList2"/>
    <dgm:cxn modelId="{83C3773A-E1AE-1F4A-A9D6-59A82B11A853}" srcId="{8D070489-DDDC-6546-992B-C58E5242F387}" destId="{376FA9A6-BEDF-B54D-828C-FE94721B802E}" srcOrd="1" destOrd="0" parTransId="{AA77BBAB-76EF-064F-9452-C8666EC6D889}" sibTransId="{50C6916D-060B-244A-BF54-8FAD60597462}"/>
    <dgm:cxn modelId="{02250F41-0AD7-1F4B-9628-061F3CBF9CD0}" srcId="{8D070489-DDDC-6546-992B-C58E5242F387}" destId="{4C1D4BA1-C6B2-FE4F-A6B5-06DA1A82EF95}" srcOrd="4" destOrd="0" parTransId="{881782EC-A67A-304F-A55F-979CAC0A847E}" sibTransId="{0A1AB514-9714-C447-8EDF-1EEC7411E4C1}"/>
    <dgm:cxn modelId="{DC46E345-7429-844E-BD9D-DCB71D36D536}" type="presOf" srcId="{E1743B34-C941-7841-ABDA-712016A55A59}" destId="{058200BB-B0A6-094D-B402-82F6524DCEBD}" srcOrd="0" destOrd="0" presId="urn:microsoft.com/office/officeart/2005/8/layout/vList2"/>
    <dgm:cxn modelId="{002F7E59-F2BB-1346-9949-7EF1CFDEBB25}" type="presOf" srcId="{71C9E810-FEA4-9240-8D2C-F3147ABFC041}" destId="{E8333C91-0C20-1F42-924E-141E0D626ADE}" srcOrd="0" destOrd="0" presId="urn:microsoft.com/office/officeart/2005/8/layout/vList2"/>
    <dgm:cxn modelId="{86EFC765-5D4C-ED4D-A521-08EEC3AD94AF}" srcId="{71C9E810-FEA4-9240-8D2C-F3147ABFC041}" destId="{CBF9E951-A77B-E141-9CF1-60857689BDC3}" srcOrd="0" destOrd="0" parTransId="{56786B6A-6858-A143-B410-FE2F165C59D5}" sibTransId="{42B93CDA-DE95-EC40-8A3B-700660076A5E}"/>
    <dgm:cxn modelId="{0315D583-728D-404C-88AB-F52ABDF0B8FA}" type="presOf" srcId="{CBF9E951-A77B-E141-9CF1-60857689BDC3}" destId="{1EC7E4B7-EADD-5B4E-A40A-D12963F2EB25}" srcOrd="0" destOrd="0" presId="urn:microsoft.com/office/officeart/2005/8/layout/vList2"/>
    <dgm:cxn modelId="{7792B3A5-329C-5446-B3C7-04D923200190}" type="presOf" srcId="{0A4B9B03-367C-2B4C-A3E1-A118D6DFD999}" destId="{A87696FA-6774-BE40-B88A-EAA7531998A5}" srcOrd="0" destOrd="0" presId="urn:microsoft.com/office/officeart/2005/8/layout/vList2"/>
    <dgm:cxn modelId="{B745EFB2-C885-D747-95AA-1ED1C86E7E24}" srcId="{376FA9A6-BEDF-B54D-828C-FE94721B802E}" destId="{AADE7F1C-3058-174D-8B79-26723BD94C85}" srcOrd="0" destOrd="0" parTransId="{5B34E6BE-6B75-734E-A7E0-B23DA9B98167}" sibTransId="{16071156-A5D8-6847-AE73-724B4C2A3F12}"/>
    <dgm:cxn modelId="{47E4D2C3-C397-2747-922E-D241A8454882}" srcId="{8D070489-DDDC-6546-992B-C58E5242F387}" destId="{71C9E810-FEA4-9240-8D2C-F3147ABFC041}" srcOrd="3" destOrd="0" parTransId="{6CD28AE3-514B-4244-9DAD-88FF9C4ADA41}" sibTransId="{9DE5D3AF-DFF6-4148-9D11-186C16B963AE}"/>
    <dgm:cxn modelId="{4B8DCED4-45AC-DC40-8D5A-8BA6E522F6F5}" srcId="{4C1D4BA1-C6B2-FE4F-A6B5-06DA1A82EF95}" destId="{F832F2B4-9458-B94C-A7AD-432A4385633D}" srcOrd="0" destOrd="0" parTransId="{39AD7204-51D5-6F43-AD83-A0526A7E2F8B}" sibTransId="{C252C975-3D04-0B41-B59E-87C116A75ADA}"/>
    <dgm:cxn modelId="{205C8AEF-E5AB-C040-848B-25DFBFF0D55F}" srcId="{111C6EBD-C8FA-2547-80EC-FA9CA7D7A81B}" destId="{0CFA0622-9161-C842-AF48-EC2859B768CE}" srcOrd="0" destOrd="0" parTransId="{9961F84A-109D-7A40-9435-B190DC2A8DC2}" sibTransId="{2E98F88C-77BB-BF45-88E8-CB996840F638}"/>
    <dgm:cxn modelId="{DD685FF6-935C-2C4B-B9F7-E9392886C188}" type="presParOf" srcId="{51BFA9E7-6345-CE4B-9BBA-65F4B7D54E50}" destId="{058200BB-B0A6-094D-B402-82F6524DCEBD}" srcOrd="0" destOrd="0" presId="urn:microsoft.com/office/officeart/2005/8/layout/vList2"/>
    <dgm:cxn modelId="{10CE99B3-4F65-3E47-A801-B6573FAA64C5}" type="presParOf" srcId="{51BFA9E7-6345-CE4B-9BBA-65F4B7D54E50}" destId="{A87696FA-6774-BE40-B88A-EAA7531998A5}" srcOrd="1" destOrd="0" presId="urn:microsoft.com/office/officeart/2005/8/layout/vList2"/>
    <dgm:cxn modelId="{4904C723-A090-734D-8D3C-A517E8195F2B}" type="presParOf" srcId="{51BFA9E7-6345-CE4B-9BBA-65F4B7D54E50}" destId="{F118DEF4-E42E-314B-8E7B-7673DD59C205}" srcOrd="2" destOrd="0" presId="urn:microsoft.com/office/officeart/2005/8/layout/vList2"/>
    <dgm:cxn modelId="{D56C550C-3E11-2C4D-969F-0B605393F789}" type="presParOf" srcId="{51BFA9E7-6345-CE4B-9BBA-65F4B7D54E50}" destId="{2CBF95C8-AA9D-7248-AE62-BD7D104C2EA6}" srcOrd="3" destOrd="0" presId="urn:microsoft.com/office/officeart/2005/8/layout/vList2"/>
    <dgm:cxn modelId="{5C184380-4372-C74D-9E7E-499DD1F58DE4}" type="presParOf" srcId="{51BFA9E7-6345-CE4B-9BBA-65F4B7D54E50}" destId="{335B3CFA-9C7A-DD45-B71F-020EAE01E1B0}" srcOrd="4" destOrd="0" presId="urn:microsoft.com/office/officeart/2005/8/layout/vList2"/>
    <dgm:cxn modelId="{EBC182B4-DB43-104C-814F-4B402C3D36DA}" type="presParOf" srcId="{51BFA9E7-6345-CE4B-9BBA-65F4B7D54E50}" destId="{1293F150-2E0C-044A-A109-64C07C3AFCA5}" srcOrd="5" destOrd="0" presId="urn:microsoft.com/office/officeart/2005/8/layout/vList2"/>
    <dgm:cxn modelId="{D4B6F15E-5A57-6440-8FA4-06133CF6D1E0}" type="presParOf" srcId="{51BFA9E7-6345-CE4B-9BBA-65F4B7D54E50}" destId="{E8333C91-0C20-1F42-924E-141E0D626ADE}" srcOrd="6" destOrd="0" presId="urn:microsoft.com/office/officeart/2005/8/layout/vList2"/>
    <dgm:cxn modelId="{C8AF5F4F-5C41-8145-BAE7-F0BE5A729F0B}" type="presParOf" srcId="{51BFA9E7-6345-CE4B-9BBA-65F4B7D54E50}" destId="{1EC7E4B7-EADD-5B4E-A40A-D12963F2EB25}" srcOrd="7" destOrd="0" presId="urn:microsoft.com/office/officeart/2005/8/layout/vList2"/>
    <dgm:cxn modelId="{E19A769F-39AF-E44F-87C7-13B63D4946EE}" type="presParOf" srcId="{51BFA9E7-6345-CE4B-9BBA-65F4B7D54E50}" destId="{0B5F6955-A749-5D4D-BBA3-6185F13796B5}" srcOrd="8" destOrd="0" presId="urn:microsoft.com/office/officeart/2005/8/layout/vList2"/>
    <dgm:cxn modelId="{FE5E0000-68BF-7C49-BF8B-A909A23A12DA}" type="presParOf" srcId="{51BFA9E7-6345-CE4B-9BBA-65F4B7D54E50}" destId="{126C5987-C193-F546-A79E-380DD32CC293}" srcOrd="9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7BD817C2-1F9D-5641-BD56-3DD0F27065BA}" type="doc">
      <dgm:prSet loTypeId="urn:microsoft.com/office/officeart/2005/8/layout/vList2" loCatId="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GB"/>
        </a:p>
      </dgm:t>
    </dgm:pt>
    <dgm:pt modelId="{C9BDEDC9-E981-704B-85E9-5948750DD873}">
      <dgm:prSet custT="1"/>
      <dgm:spPr/>
      <dgm:t>
        <a:bodyPr/>
        <a:lstStyle/>
        <a:p>
          <a:r>
            <a:rPr lang="en-GB" sz="1800" dirty="0">
              <a:solidFill>
                <a:schemeClr val="tx1"/>
              </a:solidFill>
            </a:rPr>
            <a:t>Does the learning material states the expected duration of the training?</a:t>
          </a:r>
        </a:p>
      </dgm:t>
    </dgm:pt>
    <dgm:pt modelId="{5484610C-4DB7-0D4A-A85B-5CB30040D82A}" type="parTrans" cxnId="{F79AAF67-C30B-ED4E-A50F-C2457B715F4C}">
      <dgm:prSet/>
      <dgm:spPr/>
      <dgm:t>
        <a:bodyPr/>
        <a:lstStyle/>
        <a:p>
          <a:endParaRPr lang="en-GB" sz="2800">
            <a:solidFill>
              <a:schemeClr val="tx1"/>
            </a:solidFill>
          </a:endParaRPr>
        </a:p>
      </dgm:t>
    </dgm:pt>
    <dgm:pt modelId="{48D4DB68-0F2F-C64D-9123-8E76327404BC}" type="sibTrans" cxnId="{F79AAF67-C30B-ED4E-A50F-C2457B715F4C}">
      <dgm:prSet/>
      <dgm:spPr/>
      <dgm:t>
        <a:bodyPr/>
        <a:lstStyle/>
        <a:p>
          <a:endParaRPr lang="en-GB" sz="2800">
            <a:solidFill>
              <a:schemeClr val="tx1"/>
            </a:solidFill>
          </a:endParaRPr>
        </a:p>
      </dgm:t>
    </dgm:pt>
    <dgm:pt modelId="{5AB7A96C-9C00-0141-8245-BE1BF21C4F80}">
      <dgm:prSet custT="1"/>
      <dgm:spPr/>
      <dgm:t>
        <a:bodyPr/>
        <a:lstStyle/>
        <a:p>
          <a:r>
            <a:rPr lang="en-GB" sz="1200" dirty="0">
              <a:solidFill>
                <a:schemeClr val="tx1"/>
              </a:solidFill>
            </a:rPr>
            <a:t>syllabus</a:t>
          </a:r>
          <a:endParaRPr lang="en-MK" sz="1200" dirty="0">
            <a:solidFill>
              <a:schemeClr val="tx1"/>
            </a:solidFill>
          </a:endParaRPr>
        </a:p>
      </dgm:t>
      <dgm:extLst>
        <a:ext uri="{E40237B7-FDA0-4F09-8148-C483321AD2D9}">
          <dgm14:cNvPr xmlns:dgm14="http://schemas.microsoft.com/office/drawing/2010/diagram" id="0" name="" descr="Does the learning material states the expected duration of the training? syllabus&#13;&#10;Does the learning material specify the developer/author of the learning material? syllabus&#13;&#10;Does the learning material specify the trainer/s of the learning material? syllabus&#13;&#10;If applicable, does the learning material explain the required tools/software/infrastructure as well as acceptable assignment submission types? syllabus + learning unit&#13;&#10;Does the learning material include any assignment? Are assessment strategies consistent with learning material objectives and are clearly stated? activities&#13;&#10;Is grading policy provided in a manner that clearly defines expectations for the learning material and respective assignments? quiz strategy"/>
        </a:ext>
      </dgm:extLst>
    </dgm:pt>
    <dgm:pt modelId="{1C398CFA-A6EC-3441-9384-89541D3BD7A5}" type="parTrans" cxnId="{186CA83C-F019-234F-A08F-DCD337C40616}">
      <dgm:prSet/>
      <dgm:spPr/>
      <dgm:t>
        <a:bodyPr/>
        <a:lstStyle/>
        <a:p>
          <a:endParaRPr lang="en-GB" sz="2800">
            <a:solidFill>
              <a:schemeClr val="tx1"/>
            </a:solidFill>
          </a:endParaRPr>
        </a:p>
      </dgm:t>
    </dgm:pt>
    <dgm:pt modelId="{1660F065-BD3D-C24B-865D-7C6BE7DAAE2E}" type="sibTrans" cxnId="{186CA83C-F019-234F-A08F-DCD337C40616}">
      <dgm:prSet/>
      <dgm:spPr/>
      <dgm:t>
        <a:bodyPr/>
        <a:lstStyle/>
        <a:p>
          <a:endParaRPr lang="en-GB" sz="2800">
            <a:solidFill>
              <a:schemeClr val="tx1"/>
            </a:solidFill>
          </a:endParaRPr>
        </a:p>
      </dgm:t>
    </dgm:pt>
    <dgm:pt modelId="{D725ECE8-3957-3445-8383-266AC9BA97BA}">
      <dgm:prSet custT="1"/>
      <dgm:spPr/>
      <dgm:t>
        <a:bodyPr/>
        <a:lstStyle/>
        <a:p>
          <a:r>
            <a:rPr lang="en-GB" sz="1800" dirty="0">
              <a:solidFill>
                <a:schemeClr val="tx1"/>
              </a:solidFill>
            </a:rPr>
            <a:t>Does the learning material specify the developer/author of the learning material?</a:t>
          </a:r>
          <a:endParaRPr lang="en-MK" sz="1800" dirty="0">
            <a:solidFill>
              <a:schemeClr val="tx1"/>
            </a:solidFill>
          </a:endParaRPr>
        </a:p>
      </dgm:t>
      <dgm:extLst>
        <a:ext uri="{E40237B7-FDA0-4F09-8148-C483321AD2D9}">
          <dgm14:cNvPr xmlns:dgm14="http://schemas.microsoft.com/office/drawing/2010/diagram" id="0" name="" descr="Does the learning material states the expected duration of the training? syllabus&#13;&#10;Does the learning material specify the developer/author of the learning material? syllabus&#13;&#10;Does the learning material specify the trainer/s of the learning material? syllabus&#13;&#10;If applicable, does the learning material explain the required tools/software/infrastructure as well as acceptable assignment submission types? syllabus + learning unit&#13;&#10;Does the learning material include any assignment? Are assessment strategies consistent with learning material objectives and are clearly stated? activities&#13;&#10;Is grading policy provided in a manner that clearly defines expectations for the learning material and respective assignments? quiz strategy"/>
        </a:ext>
      </dgm:extLst>
    </dgm:pt>
    <dgm:pt modelId="{46BABA12-F706-3D43-ABD1-00AACC231740}" type="parTrans" cxnId="{BAA84FAA-C4A9-774F-9A84-464538E37582}">
      <dgm:prSet/>
      <dgm:spPr/>
      <dgm:t>
        <a:bodyPr/>
        <a:lstStyle/>
        <a:p>
          <a:endParaRPr lang="en-GB" sz="2800">
            <a:solidFill>
              <a:schemeClr val="tx1"/>
            </a:solidFill>
          </a:endParaRPr>
        </a:p>
      </dgm:t>
    </dgm:pt>
    <dgm:pt modelId="{56CC62DE-04DC-5346-A5BF-7306317EDFC3}" type="sibTrans" cxnId="{BAA84FAA-C4A9-774F-9A84-464538E37582}">
      <dgm:prSet/>
      <dgm:spPr/>
      <dgm:t>
        <a:bodyPr/>
        <a:lstStyle/>
        <a:p>
          <a:endParaRPr lang="en-GB" sz="2800">
            <a:solidFill>
              <a:schemeClr val="tx1"/>
            </a:solidFill>
          </a:endParaRPr>
        </a:p>
      </dgm:t>
    </dgm:pt>
    <dgm:pt modelId="{61E89EEC-0541-6442-95A4-61CF1EDD40AE}">
      <dgm:prSet custT="1"/>
      <dgm:spPr/>
      <dgm:t>
        <a:bodyPr/>
        <a:lstStyle/>
        <a:p>
          <a:r>
            <a:rPr lang="en-GB" sz="1200" dirty="0">
              <a:solidFill>
                <a:schemeClr val="tx1"/>
              </a:solidFill>
            </a:rPr>
            <a:t>syllabus</a:t>
          </a:r>
          <a:endParaRPr lang="en-MK" sz="1200" dirty="0">
            <a:solidFill>
              <a:schemeClr val="tx1"/>
            </a:solidFill>
          </a:endParaRPr>
        </a:p>
      </dgm:t>
      <dgm:extLst>
        <a:ext uri="{E40237B7-FDA0-4F09-8148-C483321AD2D9}">
          <dgm14:cNvPr xmlns:dgm14="http://schemas.microsoft.com/office/drawing/2010/diagram" id="0" name="" descr="Does the learning material states the expected duration of the training? syllabus&#13;&#10;Does the learning material specify the developer/author of the learning material? syllabus&#13;&#10;Does the learning material specify the trainer/s of the learning material? syllabus&#13;&#10;If applicable, does the learning material explain the required tools/software/infrastructure as well as acceptable assignment submission types? syllabus + learning unit&#13;&#10;Does the learning material include any assignment? Are assessment strategies consistent with learning material objectives and are clearly stated? activities&#13;&#10;Is grading policy provided in a manner that clearly defines expectations for the learning material and respective assignments? quiz strategy"/>
        </a:ext>
      </dgm:extLst>
    </dgm:pt>
    <dgm:pt modelId="{B0D2ACBB-662C-C64F-A936-AA8CB0422FCE}" type="parTrans" cxnId="{5B38C0C9-ED8B-9148-8919-4983489F1DD4}">
      <dgm:prSet/>
      <dgm:spPr/>
      <dgm:t>
        <a:bodyPr/>
        <a:lstStyle/>
        <a:p>
          <a:endParaRPr lang="en-GB" sz="2800">
            <a:solidFill>
              <a:schemeClr val="tx1"/>
            </a:solidFill>
          </a:endParaRPr>
        </a:p>
      </dgm:t>
    </dgm:pt>
    <dgm:pt modelId="{7A4B61E6-3BFB-5846-9965-0CDAEE211591}" type="sibTrans" cxnId="{5B38C0C9-ED8B-9148-8919-4983489F1DD4}">
      <dgm:prSet/>
      <dgm:spPr/>
      <dgm:t>
        <a:bodyPr/>
        <a:lstStyle/>
        <a:p>
          <a:endParaRPr lang="en-GB" sz="2800">
            <a:solidFill>
              <a:schemeClr val="tx1"/>
            </a:solidFill>
          </a:endParaRPr>
        </a:p>
      </dgm:t>
    </dgm:pt>
    <dgm:pt modelId="{53E66EEF-FF0E-8045-9760-2BB24F52C324}">
      <dgm:prSet custT="1"/>
      <dgm:spPr/>
      <dgm:t>
        <a:bodyPr/>
        <a:lstStyle/>
        <a:p>
          <a:r>
            <a:rPr lang="en-GB" sz="1800" dirty="0">
              <a:solidFill>
                <a:schemeClr val="tx1"/>
              </a:solidFill>
            </a:rPr>
            <a:t>Does the learning material specify the trainer/s of the learning material?</a:t>
          </a:r>
          <a:endParaRPr lang="en-MK" sz="1800" dirty="0">
            <a:solidFill>
              <a:schemeClr val="tx1"/>
            </a:solidFill>
          </a:endParaRPr>
        </a:p>
      </dgm:t>
      <dgm:extLst>
        <a:ext uri="{E40237B7-FDA0-4F09-8148-C483321AD2D9}">
          <dgm14:cNvPr xmlns:dgm14="http://schemas.microsoft.com/office/drawing/2010/diagram" id="0" name="" descr="Does the learning material states the expected duration of the training? syllabus&#13;&#10;Does the learning material specify the developer/author of the learning material? syllabus&#13;&#10;Does the learning material specify the trainer/s of the learning material? syllabus&#13;&#10;If applicable, does the learning material explain the required tools/software/infrastructure as well as acceptable assignment submission types? syllabus + learning unit&#13;&#10;Does the learning material include any assignment? Are assessment strategies consistent with learning material objectives and are clearly stated? activities&#13;&#10;Is grading policy provided in a manner that clearly defines expectations for the learning material and respective assignments? quiz strategy"/>
        </a:ext>
      </dgm:extLst>
    </dgm:pt>
    <dgm:pt modelId="{2F2A8C0A-D3D0-154F-AE8C-DEE88C1411B9}" type="parTrans" cxnId="{0DBFAE4A-8965-484E-A090-EA051A38297C}">
      <dgm:prSet/>
      <dgm:spPr/>
      <dgm:t>
        <a:bodyPr/>
        <a:lstStyle/>
        <a:p>
          <a:endParaRPr lang="en-GB" sz="2800">
            <a:solidFill>
              <a:schemeClr val="tx1"/>
            </a:solidFill>
          </a:endParaRPr>
        </a:p>
      </dgm:t>
    </dgm:pt>
    <dgm:pt modelId="{F60CBF27-8C35-7846-96AE-B18ACECD3C43}" type="sibTrans" cxnId="{0DBFAE4A-8965-484E-A090-EA051A38297C}">
      <dgm:prSet/>
      <dgm:spPr/>
      <dgm:t>
        <a:bodyPr/>
        <a:lstStyle/>
        <a:p>
          <a:endParaRPr lang="en-GB" sz="2800">
            <a:solidFill>
              <a:schemeClr val="tx1"/>
            </a:solidFill>
          </a:endParaRPr>
        </a:p>
      </dgm:t>
    </dgm:pt>
    <dgm:pt modelId="{31B6B7CD-0670-5D44-9025-E7352919FFDB}">
      <dgm:prSet custT="1"/>
      <dgm:spPr/>
      <dgm:t>
        <a:bodyPr/>
        <a:lstStyle/>
        <a:p>
          <a:r>
            <a:rPr lang="en-GB" sz="1200" dirty="0">
              <a:solidFill>
                <a:schemeClr val="tx1"/>
              </a:solidFill>
            </a:rPr>
            <a:t>syllabus</a:t>
          </a:r>
          <a:endParaRPr lang="en-MK" sz="1200" dirty="0">
            <a:solidFill>
              <a:schemeClr val="tx1"/>
            </a:solidFill>
          </a:endParaRPr>
        </a:p>
      </dgm:t>
      <dgm:extLst>
        <a:ext uri="{E40237B7-FDA0-4F09-8148-C483321AD2D9}">
          <dgm14:cNvPr xmlns:dgm14="http://schemas.microsoft.com/office/drawing/2010/diagram" id="0" name="" descr="Does the learning material states the expected duration of the training? syllabus&#13;&#10;Does the learning material specify the developer/author of the learning material? syllabus&#13;&#10;Does the learning material specify the trainer/s of the learning material? syllabus&#13;&#10;If applicable, does the learning material explain the required tools/software/infrastructure as well as acceptable assignment submission types? syllabus + learning unit&#13;&#10;Does the learning material include any assignment? Are assessment strategies consistent with learning material objectives and are clearly stated? activities&#13;&#10;Is grading policy provided in a manner that clearly defines expectations for the learning material and respective assignments? quiz strategy"/>
        </a:ext>
      </dgm:extLst>
    </dgm:pt>
    <dgm:pt modelId="{82B4AF3C-AFD0-9140-906A-4B47845190DF}" type="parTrans" cxnId="{C1315B8C-9D9A-B74C-9CA3-FB55B2B9EDEE}">
      <dgm:prSet/>
      <dgm:spPr/>
      <dgm:t>
        <a:bodyPr/>
        <a:lstStyle/>
        <a:p>
          <a:endParaRPr lang="en-GB" sz="2800">
            <a:solidFill>
              <a:schemeClr val="tx1"/>
            </a:solidFill>
          </a:endParaRPr>
        </a:p>
      </dgm:t>
    </dgm:pt>
    <dgm:pt modelId="{864FF0E8-AFCB-204A-A771-A43F2FBF6107}" type="sibTrans" cxnId="{C1315B8C-9D9A-B74C-9CA3-FB55B2B9EDEE}">
      <dgm:prSet/>
      <dgm:spPr/>
      <dgm:t>
        <a:bodyPr/>
        <a:lstStyle/>
        <a:p>
          <a:endParaRPr lang="en-GB" sz="2800">
            <a:solidFill>
              <a:schemeClr val="tx1"/>
            </a:solidFill>
          </a:endParaRPr>
        </a:p>
      </dgm:t>
    </dgm:pt>
    <dgm:pt modelId="{C7B61EF9-D6DA-654F-89DB-F71A15556E44}">
      <dgm:prSet custT="1"/>
      <dgm:spPr/>
      <dgm:t>
        <a:bodyPr/>
        <a:lstStyle/>
        <a:p>
          <a:r>
            <a:rPr lang="en-GB" sz="1800" dirty="0">
              <a:solidFill>
                <a:schemeClr val="bg1"/>
              </a:solidFill>
            </a:rPr>
            <a:t>If applicable, does the learning material explain the required tools/software/infrastructure as well as acceptable assignment submission types?</a:t>
          </a:r>
          <a:endParaRPr lang="en-MK" sz="1800" dirty="0">
            <a:solidFill>
              <a:schemeClr val="bg1"/>
            </a:solidFill>
          </a:endParaRPr>
        </a:p>
      </dgm:t>
      <dgm:extLst>
        <a:ext uri="{E40237B7-FDA0-4F09-8148-C483321AD2D9}">
          <dgm14:cNvPr xmlns:dgm14="http://schemas.microsoft.com/office/drawing/2010/diagram" id="0" name="" descr="Does the learning material states the expected duration of the training? syllabus&#13;&#10;Does the learning material specify the developer/author of the learning material? syllabus&#13;&#10;Does the learning material specify the trainer/s of the learning material? syllabus&#13;&#10;If applicable, does the learning material explain the required tools/software/infrastructure as well as acceptable assignment submission types? syllabus + learning unit&#13;&#10;Does the learning material include any assignment? Are assessment strategies consistent with learning material objectives and are clearly stated? activities&#13;&#10;Is grading policy provided in a manner that clearly defines expectations for the learning material and respective assignments? quiz strategy"/>
        </a:ext>
      </dgm:extLst>
    </dgm:pt>
    <dgm:pt modelId="{B3168878-F458-8D48-90BF-56EC5507F93A}" type="parTrans" cxnId="{4490337C-2A88-CE40-A794-BAE257C148AE}">
      <dgm:prSet/>
      <dgm:spPr/>
      <dgm:t>
        <a:bodyPr/>
        <a:lstStyle/>
        <a:p>
          <a:endParaRPr lang="en-GB" sz="2800">
            <a:solidFill>
              <a:schemeClr val="tx1"/>
            </a:solidFill>
          </a:endParaRPr>
        </a:p>
      </dgm:t>
    </dgm:pt>
    <dgm:pt modelId="{AEF262E5-E03D-354E-8D68-BED26F65D48A}" type="sibTrans" cxnId="{4490337C-2A88-CE40-A794-BAE257C148AE}">
      <dgm:prSet/>
      <dgm:spPr/>
      <dgm:t>
        <a:bodyPr/>
        <a:lstStyle/>
        <a:p>
          <a:endParaRPr lang="en-GB" sz="2800">
            <a:solidFill>
              <a:schemeClr val="tx1"/>
            </a:solidFill>
          </a:endParaRPr>
        </a:p>
      </dgm:t>
    </dgm:pt>
    <dgm:pt modelId="{FF98AA2C-DFDA-6F42-B172-CF417DFAFC22}">
      <dgm:prSet custT="1"/>
      <dgm:spPr/>
      <dgm:t>
        <a:bodyPr/>
        <a:lstStyle/>
        <a:p>
          <a:r>
            <a:rPr lang="en-GB" sz="1200" dirty="0">
              <a:solidFill>
                <a:schemeClr val="tx1"/>
              </a:solidFill>
            </a:rPr>
            <a:t>syllabus + learning unit</a:t>
          </a:r>
          <a:endParaRPr lang="en-MK" sz="1200" dirty="0">
            <a:solidFill>
              <a:schemeClr val="tx1"/>
            </a:solidFill>
          </a:endParaRPr>
        </a:p>
      </dgm:t>
      <dgm:extLst>
        <a:ext uri="{E40237B7-FDA0-4F09-8148-C483321AD2D9}">
          <dgm14:cNvPr xmlns:dgm14="http://schemas.microsoft.com/office/drawing/2010/diagram" id="0" name="" descr="Does the learning material states the expected duration of the training? syllabus&#13;&#10;Does the learning material specify the developer/author of the learning material? syllabus&#13;&#10;Does the learning material specify the trainer/s of the learning material? syllabus&#13;&#10;If applicable, does the learning material explain the required tools/software/infrastructure as well as acceptable assignment submission types? syllabus + learning unit&#13;&#10;Does the learning material include any assignment? Are assessment strategies consistent with learning material objectives and are clearly stated? activities&#13;&#10;Is grading policy provided in a manner that clearly defines expectations for the learning material and respective assignments? quiz strategy"/>
        </a:ext>
      </dgm:extLst>
    </dgm:pt>
    <dgm:pt modelId="{1A081B99-1A14-D843-90DB-5A6EABC59FD9}" type="parTrans" cxnId="{6509C05A-8789-2242-8A8D-FE12C9E1F0A1}">
      <dgm:prSet/>
      <dgm:spPr/>
      <dgm:t>
        <a:bodyPr/>
        <a:lstStyle/>
        <a:p>
          <a:endParaRPr lang="en-GB" sz="2800">
            <a:solidFill>
              <a:schemeClr val="tx1"/>
            </a:solidFill>
          </a:endParaRPr>
        </a:p>
      </dgm:t>
    </dgm:pt>
    <dgm:pt modelId="{4358B9BA-8028-3741-9383-96FCADAA8CB3}" type="sibTrans" cxnId="{6509C05A-8789-2242-8A8D-FE12C9E1F0A1}">
      <dgm:prSet/>
      <dgm:spPr/>
      <dgm:t>
        <a:bodyPr/>
        <a:lstStyle/>
        <a:p>
          <a:endParaRPr lang="en-GB" sz="2800">
            <a:solidFill>
              <a:schemeClr val="tx1"/>
            </a:solidFill>
          </a:endParaRPr>
        </a:p>
      </dgm:t>
    </dgm:pt>
    <dgm:pt modelId="{3ED06A12-9D58-9F43-8A49-0C4D7D77A228}">
      <dgm:prSet custT="1"/>
      <dgm:spPr/>
      <dgm:t>
        <a:bodyPr/>
        <a:lstStyle/>
        <a:p>
          <a:r>
            <a:rPr lang="en-GB" sz="1800" dirty="0">
              <a:solidFill>
                <a:schemeClr val="tx1"/>
              </a:solidFill>
            </a:rPr>
            <a:t>Does the learning material include any assignment? Are assessment strategies consistent with learning material objectives and are clearly stated?</a:t>
          </a:r>
          <a:endParaRPr lang="en-MK" sz="1800" dirty="0">
            <a:solidFill>
              <a:schemeClr val="tx1"/>
            </a:solidFill>
          </a:endParaRPr>
        </a:p>
      </dgm:t>
      <dgm:extLst>
        <a:ext uri="{E40237B7-FDA0-4F09-8148-C483321AD2D9}">
          <dgm14:cNvPr xmlns:dgm14="http://schemas.microsoft.com/office/drawing/2010/diagram" id="0" name="" descr="Does the learning material states the expected duration of the training? syllabus&#13;&#10;Does the learning material specify the developer/author of the learning material? syllabus&#13;&#10;Does the learning material specify the trainer/s of the learning material? syllabus&#13;&#10;If applicable, does the learning material explain the required tools/software/infrastructure as well as acceptable assignment submission types? syllabus + learning unit&#13;&#10;Does the learning material include any assignment? Are assessment strategies consistent with learning material objectives and are clearly stated? activities&#13;&#10;Is grading policy provided in a manner that clearly defines expectations for the learning material and respective assignments? quiz strategy"/>
        </a:ext>
      </dgm:extLst>
    </dgm:pt>
    <dgm:pt modelId="{90AA13FF-B98A-D946-BFD0-9756B4234F32}" type="parTrans" cxnId="{5F9EE718-94CE-DE45-BCF2-D9A2A8DD06B1}">
      <dgm:prSet/>
      <dgm:spPr/>
      <dgm:t>
        <a:bodyPr/>
        <a:lstStyle/>
        <a:p>
          <a:endParaRPr lang="en-GB" sz="2800">
            <a:solidFill>
              <a:schemeClr val="tx1"/>
            </a:solidFill>
          </a:endParaRPr>
        </a:p>
      </dgm:t>
    </dgm:pt>
    <dgm:pt modelId="{22F0DD63-07C4-0641-ABA2-832953EFDFAE}" type="sibTrans" cxnId="{5F9EE718-94CE-DE45-BCF2-D9A2A8DD06B1}">
      <dgm:prSet/>
      <dgm:spPr/>
      <dgm:t>
        <a:bodyPr/>
        <a:lstStyle/>
        <a:p>
          <a:endParaRPr lang="en-GB" sz="2800">
            <a:solidFill>
              <a:schemeClr val="tx1"/>
            </a:solidFill>
          </a:endParaRPr>
        </a:p>
      </dgm:t>
    </dgm:pt>
    <dgm:pt modelId="{73DF55F6-1A61-FA4C-B08C-B507E76AED1B}">
      <dgm:prSet custT="1"/>
      <dgm:spPr/>
      <dgm:t>
        <a:bodyPr/>
        <a:lstStyle/>
        <a:p>
          <a:r>
            <a:rPr lang="en-GB" sz="1200" dirty="0">
              <a:solidFill>
                <a:schemeClr val="tx1"/>
              </a:solidFill>
            </a:rPr>
            <a:t>activities</a:t>
          </a:r>
          <a:endParaRPr lang="en-MK" sz="1200" dirty="0">
            <a:solidFill>
              <a:schemeClr val="tx1"/>
            </a:solidFill>
          </a:endParaRPr>
        </a:p>
      </dgm:t>
      <dgm:extLst>
        <a:ext uri="{E40237B7-FDA0-4F09-8148-C483321AD2D9}">
          <dgm14:cNvPr xmlns:dgm14="http://schemas.microsoft.com/office/drawing/2010/diagram" id="0" name="" descr="Does the learning material states the expected duration of the training? syllabus&#13;&#10;Does the learning material specify the developer/author of the learning material? syllabus&#13;&#10;Does the learning material specify the trainer/s of the learning material? syllabus&#13;&#10;If applicable, does the learning material explain the required tools/software/infrastructure as well as acceptable assignment submission types? syllabus + learning unit&#13;&#10;Does the learning material include any assignment? Are assessment strategies consistent with learning material objectives and are clearly stated? activities&#13;&#10;Is grading policy provided in a manner that clearly defines expectations for the learning material and respective assignments? quiz strategy"/>
        </a:ext>
      </dgm:extLst>
    </dgm:pt>
    <dgm:pt modelId="{1B288CD6-9FED-5743-AD02-DF92AC0A752B}" type="parTrans" cxnId="{FAC9D0A8-B440-0B47-BDF3-F6EE0733B0BC}">
      <dgm:prSet/>
      <dgm:spPr/>
      <dgm:t>
        <a:bodyPr/>
        <a:lstStyle/>
        <a:p>
          <a:endParaRPr lang="en-GB" sz="2800">
            <a:solidFill>
              <a:schemeClr val="tx1"/>
            </a:solidFill>
          </a:endParaRPr>
        </a:p>
      </dgm:t>
    </dgm:pt>
    <dgm:pt modelId="{3B349897-4C31-2747-8C44-A83F1EB77C7C}" type="sibTrans" cxnId="{FAC9D0A8-B440-0B47-BDF3-F6EE0733B0BC}">
      <dgm:prSet/>
      <dgm:spPr/>
      <dgm:t>
        <a:bodyPr/>
        <a:lstStyle/>
        <a:p>
          <a:endParaRPr lang="en-GB" sz="2800">
            <a:solidFill>
              <a:schemeClr val="tx1"/>
            </a:solidFill>
          </a:endParaRPr>
        </a:p>
      </dgm:t>
    </dgm:pt>
    <dgm:pt modelId="{496AADFE-27B1-1141-BBEB-6BC0278692A3}">
      <dgm:prSet custT="1"/>
      <dgm:spPr/>
      <dgm:t>
        <a:bodyPr/>
        <a:lstStyle/>
        <a:p>
          <a:r>
            <a:rPr lang="en-GB" sz="1800" dirty="0">
              <a:solidFill>
                <a:schemeClr val="tx1"/>
              </a:solidFill>
            </a:rPr>
            <a:t>Is grading policy provided in a manner that clearly defines expectations for the learning material and respective assignments?</a:t>
          </a:r>
          <a:endParaRPr lang="en-MK" sz="1800" dirty="0">
            <a:solidFill>
              <a:schemeClr val="tx1"/>
            </a:solidFill>
          </a:endParaRPr>
        </a:p>
      </dgm:t>
      <dgm:extLst>
        <a:ext uri="{E40237B7-FDA0-4F09-8148-C483321AD2D9}">
          <dgm14:cNvPr xmlns:dgm14="http://schemas.microsoft.com/office/drawing/2010/diagram" id="0" name="" descr="Does the learning material states the expected duration of the training? syllabus&#13;&#10;Does the learning material specify the developer/author of the learning material? syllabus&#13;&#10;Does the learning material specify the trainer/s of the learning material? syllabus&#13;&#10;If applicable, does the learning material explain the required tools/software/infrastructure as well as acceptable assignment submission types? syllabus + learning unit&#13;&#10;Does the learning material include any assignment? Are assessment strategies consistent with learning material objectives and are clearly stated? activities&#13;&#10;Is grading policy provided in a manner that clearly defines expectations for the learning material and respective assignments? quiz strategy"/>
        </a:ext>
      </dgm:extLst>
    </dgm:pt>
    <dgm:pt modelId="{B1CC8CAF-2960-B24B-8FD3-64C32445D183}" type="parTrans" cxnId="{3D281717-3522-2A40-BD72-FB627D174C9B}">
      <dgm:prSet/>
      <dgm:spPr/>
      <dgm:t>
        <a:bodyPr/>
        <a:lstStyle/>
        <a:p>
          <a:endParaRPr lang="en-GB" sz="2800">
            <a:solidFill>
              <a:schemeClr val="tx1"/>
            </a:solidFill>
          </a:endParaRPr>
        </a:p>
      </dgm:t>
    </dgm:pt>
    <dgm:pt modelId="{94493633-2D4A-BE43-B28E-625643C71096}" type="sibTrans" cxnId="{3D281717-3522-2A40-BD72-FB627D174C9B}">
      <dgm:prSet/>
      <dgm:spPr/>
      <dgm:t>
        <a:bodyPr/>
        <a:lstStyle/>
        <a:p>
          <a:endParaRPr lang="en-GB" sz="2800">
            <a:solidFill>
              <a:schemeClr val="tx1"/>
            </a:solidFill>
          </a:endParaRPr>
        </a:p>
      </dgm:t>
    </dgm:pt>
    <dgm:pt modelId="{3F232149-38D2-3141-BCC1-0C98D634D268}">
      <dgm:prSet custT="1"/>
      <dgm:spPr/>
      <dgm:t>
        <a:bodyPr/>
        <a:lstStyle/>
        <a:p>
          <a:r>
            <a:rPr lang="en-GB" sz="1200" dirty="0">
              <a:solidFill>
                <a:schemeClr val="tx1"/>
              </a:solidFill>
            </a:rPr>
            <a:t>quiz strategy</a:t>
          </a:r>
          <a:endParaRPr lang="en-MK" sz="1200" dirty="0">
            <a:solidFill>
              <a:schemeClr val="tx1"/>
            </a:solidFill>
          </a:endParaRPr>
        </a:p>
      </dgm:t>
      <dgm:extLst>
        <a:ext uri="{E40237B7-FDA0-4F09-8148-C483321AD2D9}">
          <dgm14:cNvPr xmlns:dgm14="http://schemas.microsoft.com/office/drawing/2010/diagram" id="0" name="" descr="Does the learning material states the expected duration of the training? syllabus&#13;&#10;Does the learning material specify the developer/author of the learning material? syllabus&#13;&#10;Does the learning material specify the trainer/s of the learning material? syllabus&#13;&#10;If applicable, does the learning material explain the required tools/software/infrastructure as well as acceptable assignment submission types? syllabus + learning unit&#13;&#10;Does the learning material include any assignment? Are assessment strategies consistent with learning material objectives and are clearly stated? activities&#13;&#10;Is grading policy provided in a manner that clearly defines expectations for the learning material and respective assignments? quiz strategy"/>
        </a:ext>
      </dgm:extLst>
    </dgm:pt>
    <dgm:pt modelId="{D73967C7-D239-E344-885F-092C54029319}" type="parTrans" cxnId="{A24EF682-A630-2D46-B4A5-A4D0D2B2B7CD}">
      <dgm:prSet/>
      <dgm:spPr/>
      <dgm:t>
        <a:bodyPr/>
        <a:lstStyle/>
        <a:p>
          <a:endParaRPr lang="en-GB" sz="2800">
            <a:solidFill>
              <a:schemeClr val="tx1"/>
            </a:solidFill>
          </a:endParaRPr>
        </a:p>
      </dgm:t>
    </dgm:pt>
    <dgm:pt modelId="{3856A7A6-76ED-434D-98ED-49FDED8E8C80}" type="sibTrans" cxnId="{A24EF682-A630-2D46-B4A5-A4D0D2B2B7CD}">
      <dgm:prSet/>
      <dgm:spPr/>
      <dgm:t>
        <a:bodyPr/>
        <a:lstStyle/>
        <a:p>
          <a:endParaRPr lang="en-GB" sz="2800">
            <a:solidFill>
              <a:schemeClr val="tx1"/>
            </a:solidFill>
          </a:endParaRPr>
        </a:p>
      </dgm:t>
    </dgm:pt>
    <dgm:pt modelId="{44C46F47-CFCD-8F48-87FC-92F4B7A5955C}" type="pres">
      <dgm:prSet presAssocID="{7BD817C2-1F9D-5641-BD56-3DD0F27065BA}" presName="linear" presStyleCnt="0">
        <dgm:presLayoutVars>
          <dgm:animLvl val="lvl"/>
          <dgm:resizeHandles val="exact"/>
        </dgm:presLayoutVars>
      </dgm:prSet>
      <dgm:spPr/>
    </dgm:pt>
    <dgm:pt modelId="{2B2FD9A4-92E6-A646-898A-99B7D674E94C}" type="pres">
      <dgm:prSet presAssocID="{C9BDEDC9-E981-704B-85E9-5948750DD873}" presName="parentText" presStyleLbl="node1" presStyleIdx="0" presStyleCnt="6">
        <dgm:presLayoutVars>
          <dgm:chMax val="0"/>
          <dgm:bulletEnabled val="1"/>
        </dgm:presLayoutVars>
      </dgm:prSet>
      <dgm:spPr/>
    </dgm:pt>
    <dgm:pt modelId="{27B162CA-FE87-9C42-8D96-F16EFDCC5553}" type="pres">
      <dgm:prSet presAssocID="{C9BDEDC9-E981-704B-85E9-5948750DD873}" presName="childText" presStyleLbl="revTx" presStyleIdx="0" presStyleCnt="6">
        <dgm:presLayoutVars>
          <dgm:bulletEnabled val="1"/>
        </dgm:presLayoutVars>
      </dgm:prSet>
      <dgm:spPr/>
    </dgm:pt>
    <dgm:pt modelId="{958D4DC8-FD10-3149-B877-60616EDD333E}" type="pres">
      <dgm:prSet presAssocID="{D725ECE8-3957-3445-8383-266AC9BA97BA}" presName="parentText" presStyleLbl="node1" presStyleIdx="1" presStyleCnt="6">
        <dgm:presLayoutVars>
          <dgm:chMax val="0"/>
          <dgm:bulletEnabled val="1"/>
        </dgm:presLayoutVars>
      </dgm:prSet>
      <dgm:spPr/>
    </dgm:pt>
    <dgm:pt modelId="{24372914-6BAD-8F4F-BB4A-1204C2CF5ECB}" type="pres">
      <dgm:prSet presAssocID="{D725ECE8-3957-3445-8383-266AC9BA97BA}" presName="childText" presStyleLbl="revTx" presStyleIdx="1" presStyleCnt="6">
        <dgm:presLayoutVars>
          <dgm:bulletEnabled val="1"/>
        </dgm:presLayoutVars>
      </dgm:prSet>
      <dgm:spPr/>
    </dgm:pt>
    <dgm:pt modelId="{7F9849FB-8C9D-3B49-AF68-1159FD2CC887}" type="pres">
      <dgm:prSet presAssocID="{53E66EEF-FF0E-8045-9760-2BB24F52C324}" presName="parentText" presStyleLbl="node1" presStyleIdx="2" presStyleCnt="6">
        <dgm:presLayoutVars>
          <dgm:chMax val="0"/>
          <dgm:bulletEnabled val="1"/>
        </dgm:presLayoutVars>
      </dgm:prSet>
      <dgm:spPr/>
    </dgm:pt>
    <dgm:pt modelId="{DE0E8540-FE48-014B-B44A-BF07C2363530}" type="pres">
      <dgm:prSet presAssocID="{53E66EEF-FF0E-8045-9760-2BB24F52C324}" presName="childText" presStyleLbl="revTx" presStyleIdx="2" presStyleCnt="6">
        <dgm:presLayoutVars>
          <dgm:bulletEnabled val="1"/>
        </dgm:presLayoutVars>
      </dgm:prSet>
      <dgm:spPr/>
    </dgm:pt>
    <dgm:pt modelId="{5C821A89-ECB6-1F47-9AB9-F177CF441327}" type="pres">
      <dgm:prSet presAssocID="{C7B61EF9-D6DA-654F-89DB-F71A15556E44}" presName="parentText" presStyleLbl="node1" presStyleIdx="3" presStyleCnt="6">
        <dgm:presLayoutVars>
          <dgm:chMax val="0"/>
          <dgm:bulletEnabled val="1"/>
        </dgm:presLayoutVars>
      </dgm:prSet>
      <dgm:spPr/>
    </dgm:pt>
    <dgm:pt modelId="{8F067C1F-6363-B340-8EE9-CFBF43DE2159}" type="pres">
      <dgm:prSet presAssocID="{C7B61EF9-D6DA-654F-89DB-F71A15556E44}" presName="childText" presStyleLbl="revTx" presStyleIdx="3" presStyleCnt="6">
        <dgm:presLayoutVars>
          <dgm:bulletEnabled val="1"/>
        </dgm:presLayoutVars>
      </dgm:prSet>
      <dgm:spPr/>
    </dgm:pt>
    <dgm:pt modelId="{3749C41F-F362-A44C-9572-0178A1A444C6}" type="pres">
      <dgm:prSet presAssocID="{3ED06A12-9D58-9F43-8A49-0C4D7D77A228}" presName="parentText" presStyleLbl="node1" presStyleIdx="4" presStyleCnt="6">
        <dgm:presLayoutVars>
          <dgm:chMax val="0"/>
          <dgm:bulletEnabled val="1"/>
        </dgm:presLayoutVars>
      </dgm:prSet>
      <dgm:spPr/>
    </dgm:pt>
    <dgm:pt modelId="{A4346AD9-6A19-AE43-8363-828D914F3111}" type="pres">
      <dgm:prSet presAssocID="{3ED06A12-9D58-9F43-8A49-0C4D7D77A228}" presName="childText" presStyleLbl="revTx" presStyleIdx="4" presStyleCnt="6">
        <dgm:presLayoutVars>
          <dgm:bulletEnabled val="1"/>
        </dgm:presLayoutVars>
      </dgm:prSet>
      <dgm:spPr/>
    </dgm:pt>
    <dgm:pt modelId="{5AF70F8E-DA72-5849-9177-3BC2CF514A3C}" type="pres">
      <dgm:prSet presAssocID="{496AADFE-27B1-1141-BBEB-6BC0278692A3}" presName="parentText" presStyleLbl="node1" presStyleIdx="5" presStyleCnt="6">
        <dgm:presLayoutVars>
          <dgm:chMax val="0"/>
          <dgm:bulletEnabled val="1"/>
        </dgm:presLayoutVars>
      </dgm:prSet>
      <dgm:spPr/>
    </dgm:pt>
    <dgm:pt modelId="{2776C0DE-FEDA-BA4E-8A73-209976D6A366}" type="pres">
      <dgm:prSet presAssocID="{496AADFE-27B1-1141-BBEB-6BC0278692A3}" presName="childText" presStyleLbl="revTx" presStyleIdx="5" presStyleCnt="6">
        <dgm:presLayoutVars>
          <dgm:bulletEnabled val="1"/>
        </dgm:presLayoutVars>
      </dgm:prSet>
      <dgm:spPr/>
    </dgm:pt>
  </dgm:ptLst>
  <dgm:cxnLst>
    <dgm:cxn modelId="{3D281717-3522-2A40-BD72-FB627D174C9B}" srcId="{7BD817C2-1F9D-5641-BD56-3DD0F27065BA}" destId="{496AADFE-27B1-1141-BBEB-6BC0278692A3}" srcOrd="5" destOrd="0" parTransId="{B1CC8CAF-2960-B24B-8FD3-64C32445D183}" sibTransId="{94493633-2D4A-BE43-B28E-625643C71096}"/>
    <dgm:cxn modelId="{5F9EE718-94CE-DE45-BCF2-D9A2A8DD06B1}" srcId="{7BD817C2-1F9D-5641-BD56-3DD0F27065BA}" destId="{3ED06A12-9D58-9F43-8A49-0C4D7D77A228}" srcOrd="4" destOrd="0" parTransId="{90AA13FF-B98A-D946-BFD0-9756B4234F32}" sibTransId="{22F0DD63-07C4-0641-ABA2-832953EFDFAE}"/>
    <dgm:cxn modelId="{D7C99519-65CA-CB4E-A43F-8F7909E37524}" type="presOf" srcId="{C9BDEDC9-E981-704B-85E9-5948750DD873}" destId="{2B2FD9A4-92E6-A646-898A-99B7D674E94C}" srcOrd="0" destOrd="0" presId="urn:microsoft.com/office/officeart/2005/8/layout/vList2"/>
    <dgm:cxn modelId="{6A40CC20-7E96-684F-AF8F-B635BA31C591}" type="presOf" srcId="{5AB7A96C-9C00-0141-8245-BE1BF21C4F80}" destId="{27B162CA-FE87-9C42-8D96-F16EFDCC5553}" srcOrd="0" destOrd="0" presId="urn:microsoft.com/office/officeart/2005/8/layout/vList2"/>
    <dgm:cxn modelId="{6655663A-541E-0B4F-805D-456FC001F546}" type="presOf" srcId="{496AADFE-27B1-1141-BBEB-6BC0278692A3}" destId="{5AF70F8E-DA72-5849-9177-3BC2CF514A3C}" srcOrd="0" destOrd="0" presId="urn:microsoft.com/office/officeart/2005/8/layout/vList2"/>
    <dgm:cxn modelId="{186CA83C-F019-234F-A08F-DCD337C40616}" srcId="{C9BDEDC9-E981-704B-85E9-5948750DD873}" destId="{5AB7A96C-9C00-0141-8245-BE1BF21C4F80}" srcOrd="0" destOrd="0" parTransId="{1C398CFA-A6EC-3441-9384-89541D3BD7A5}" sibTransId="{1660F065-BD3D-C24B-865D-7C6BE7DAAE2E}"/>
    <dgm:cxn modelId="{0DBFAE4A-8965-484E-A090-EA051A38297C}" srcId="{7BD817C2-1F9D-5641-BD56-3DD0F27065BA}" destId="{53E66EEF-FF0E-8045-9760-2BB24F52C324}" srcOrd="2" destOrd="0" parTransId="{2F2A8C0A-D3D0-154F-AE8C-DEE88C1411B9}" sibTransId="{F60CBF27-8C35-7846-96AE-B18ACECD3C43}"/>
    <dgm:cxn modelId="{6509C05A-8789-2242-8A8D-FE12C9E1F0A1}" srcId="{C7B61EF9-D6DA-654F-89DB-F71A15556E44}" destId="{FF98AA2C-DFDA-6F42-B172-CF417DFAFC22}" srcOrd="0" destOrd="0" parTransId="{1A081B99-1A14-D843-90DB-5A6EABC59FD9}" sibTransId="{4358B9BA-8028-3741-9383-96FCADAA8CB3}"/>
    <dgm:cxn modelId="{F79AAF67-C30B-ED4E-A50F-C2457B715F4C}" srcId="{7BD817C2-1F9D-5641-BD56-3DD0F27065BA}" destId="{C9BDEDC9-E981-704B-85E9-5948750DD873}" srcOrd="0" destOrd="0" parTransId="{5484610C-4DB7-0D4A-A85B-5CB30040D82A}" sibTransId="{48D4DB68-0F2F-C64D-9123-8E76327404BC}"/>
    <dgm:cxn modelId="{D861727A-0221-F645-AB3C-75FA4AD3DF6A}" type="presOf" srcId="{7BD817C2-1F9D-5641-BD56-3DD0F27065BA}" destId="{44C46F47-CFCD-8F48-87FC-92F4B7A5955C}" srcOrd="0" destOrd="0" presId="urn:microsoft.com/office/officeart/2005/8/layout/vList2"/>
    <dgm:cxn modelId="{4490337C-2A88-CE40-A794-BAE257C148AE}" srcId="{7BD817C2-1F9D-5641-BD56-3DD0F27065BA}" destId="{C7B61EF9-D6DA-654F-89DB-F71A15556E44}" srcOrd="3" destOrd="0" parTransId="{B3168878-F458-8D48-90BF-56EC5507F93A}" sibTransId="{AEF262E5-E03D-354E-8D68-BED26F65D48A}"/>
    <dgm:cxn modelId="{A24EF682-A630-2D46-B4A5-A4D0D2B2B7CD}" srcId="{496AADFE-27B1-1141-BBEB-6BC0278692A3}" destId="{3F232149-38D2-3141-BCC1-0C98D634D268}" srcOrd="0" destOrd="0" parTransId="{D73967C7-D239-E344-885F-092C54029319}" sibTransId="{3856A7A6-76ED-434D-98ED-49FDED8E8C80}"/>
    <dgm:cxn modelId="{17D4CA8A-021C-7E48-8362-F663A84DCB6B}" type="presOf" srcId="{D725ECE8-3957-3445-8383-266AC9BA97BA}" destId="{958D4DC8-FD10-3149-B877-60616EDD333E}" srcOrd="0" destOrd="0" presId="urn:microsoft.com/office/officeart/2005/8/layout/vList2"/>
    <dgm:cxn modelId="{C1315B8C-9D9A-B74C-9CA3-FB55B2B9EDEE}" srcId="{53E66EEF-FF0E-8045-9760-2BB24F52C324}" destId="{31B6B7CD-0670-5D44-9025-E7352919FFDB}" srcOrd="0" destOrd="0" parTransId="{82B4AF3C-AFD0-9140-906A-4B47845190DF}" sibTransId="{864FF0E8-AFCB-204A-A771-A43F2FBF6107}"/>
    <dgm:cxn modelId="{F6837C9A-9365-7F46-9609-A9E376323445}" type="presOf" srcId="{73DF55F6-1A61-FA4C-B08C-B507E76AED1B}" destId="{A4346AD9-6A19-AE43-8363-828D914F3111}" srcOrd="0" destOrd="0" presId="urn:microsoft.com/office/officeart/2005/8/layout/vList2"/>
    <dgm:cxn modelId="{E297ED9A-842A-524E-9058-B6C8D2B33DF6}" type="presOf" srcId="{3F232149-38D2-3141-BCC1-0C98D634D268}" destId="{2776C0DE-FEDA-BA4E-8A73-209976D6A366}" srcOrd="0" destOrd="0" presId="urn:microsoft.com/office/officeart/2005/8/layout/vList2"/>
    <dgm:cxn modelId="{FAC9D0A8-B440-0B47-BDF3-F6EE0733B0BC}" srcId="{3ED06A12-9D58-9F43-8A49-0C4D7D77A228}" destId="{73DF55F6-1A61-FA4C-B08C-B507E76AED1B}" srcOrd="0" destOrd="0" parTransId="{1B288CD6-9FED-5743-AD02-DF92AC0A752B}" sibTransId="{3B349897-4C31-2747-8C44-A83F1EB77C7C}"/>
    <dgm:cxn modelId="{BAA84FAA-C4A9-774F-9A84-464538E37582}" srcId="{7BD817C2-1F9D-5641-BD56-3DD0F27065BA}" destId="{D725ECE8-3957-3445-8383-266AC9BA97BA}" srcOrd="1" destOrd="0" parTransId="{46BABA12-F706-3D43-ABD1-00AACC231740}" sibTransId="{56CC62DE-04DC-5346-A5BF-7306317EDFC3}"/>
    <dgm:cxn modelId="{500D4AB8-EBD0-394B-8BE7-1BD9EE5D67B6}" type="presOf" srcId="{31B6B7CD-0670-5D44-9025-E7352919FFDB}" destId="{DE0E8540-FE48-014B-B44A-BF07C2363530}" srcOrd="0" destOrd="0" presId="urn:microsoft.com/office/officeart/2005/8/layout/vList2"/>
    <dgm:cxn modelId="{D2B3A5C0-CB1A-524E-B939-BE78645F3775}" type="presOf" srcId="{3ED06A12-9D58-9F43-8A49-0C4D7D77A228}" destId="{3749C41F-F362-A44C-9572-0178A1A444C6}" srcOrd="0" destOrd="0" presId="urn:microsoft.com/office/officeart/2005/8/layout/vList2"/>
    <dgm:cxn modelId="{5B38C0C9-ED8B-9148-8919-4983489F1DD4}" srcId="{D725ECE8-3957-3445-8383-266AC9BA97BA}" destId="{61E89EEC-0541-6442-95A4-61CF1EDD40AE}" srcOrd="0" destOrd="0" parTransId="{B0D2ACBB-662C-C64F-A936-AA8CB0422FCE}" sibTransId="{7A4B61E6-3BFB-5846-9965-0CDAEE211591}"/>
    <dgm:cxn modelId="{F492C4D4-B391-DD47-9BC9-222AF9E981F4}" type="presOf" srcId="{C7B61EF9-D6DA-654F-89DB-F71A15556E44}" destId="{5C821A89-ECB6-1F47-9AB9-F177CF441327}" srcOrd="0" destOrd="0" presId="urn:microsoft.com/office/officeart/2005/8/layout/vList2"/>
    <dgm:cxn modelId="{12966DD9-BDFD-3049-A714-6250E5A04D85}" type="presOf" srcId="{61E89EEC-0541-6442-95A4-61CF1EDD40AE}" destId="{24372914-6BAD-8F4F-BB4A-1204C2CF5ECB}" srcOrd="0" destOrd="0" presId="urn:microsoft.com/office/officeart/2005/8/layout/vList2"/>
    <dgm:cxn modelId="{E4592FDD-426A-9B4F-A90B-E98E7FB728C3}" type="presOf" srcId="{FF98AA2C-DFDA-6F42-B172-CF417DFAFC22}" destId="{8F067C1F-6363-B340-8EE9-CFBF43DE2159}" srcOrd="0" destOrd="0" presId="urn:microsoft.com/office/officeart/2005/8/layout/vList2"/>
    <dgm:cxn modelId="{032E94EB-1AC8-BD49-B331-312B4472EC98}" type="presOf" srcId="{53E66EEF-FF0E-8045-9760-2BB24F52C324}" destId="{7F9849FB-8C9D-3B49-AF68-1159FD2CC887}" srcOrd="0" destOrd="0" presId="urn:microsoft.com/office/officeart/2005/8/layout/vList2"/>
    <dgm:cxn modelId="{A86429E9-6092-444A-95CD-AE39C133150B}" type="presParOf" srcId="{44C46F47-CFCD-8F48-87FC-92F4B7A5955C}" destId="{2B2FD9A4-92E6-A646-898A-99B7D674E94C}" srcOrd="0" destOrd="0" presId="urn:microsoft.com/office/officeart/2005/8/layout/vList2"/>
    <dgm:cxn modelId="{45D73753-5CFD-1B46-A6F9-B82B731A55B6}" type="presParOf" srcId="{44C46F47-CFCD-8F48-87FC-92F4B7A5955C}" destId="{27B162CA-FE87-9C42-8D96-F16EFDCC5553}" srcOrd="1" destOrd="0" presId="urn:microsoft.com/office/officeart/2005/8/layout/vList2"/>
    <dgm:cxn modelId="{71DD4DF7-42C8-9E4B-80EB-9FED0EE2B8DC}" type="presParOf" srcId="{44C46F47-CFCD-8F48-87FC-92F4B7A5955C}" destId="{958D4DC8-FD10-3149-B877-60616EDD333E}" srcOrd="2" destOrd="0" presId="urn:microsoft.com/office/officeart/2005/8/layout/vList2"/>
    <dgm:cxn modelId="{098F48C7-B402-B84F-B5A2-A7BED4F7884A}" type="presParOf" srcId="{44C46F47-CFCD-8F48-87FC-92F4B7A5955C}" destId="{24372914-6BAD-8F4F-BB4A-1204C2CF5ECB}" srcOrd="3" destOrd="0" presId="urn:microsoft.com/office/officeart/2005/8/layout/vList2"/>
    <dgm:cxn modelId="{982DCFA0-BBCF-D741-998A-3F7CB39689C3}" type="presParOf" srcId="{44C46F47-CFCD-8F48-87FC-92F4B7A5955C}" destId="{7F9849FB-8C9D-3B49-AF68-1159FD2CC887}" srcOrd="4" destOrd="0" presId="urn:microsoft.com/office/officeart/2005/8/layout/vList2"/>
    <dgm:cxn modelId="{85B8E4A2-5844-7443-B42F-B19A61F33856}" type="presParOf" srcId="{44C46F47-CFCD-8F48-87FC-92F4B7A5955C}" destId="{DE0E8540-FE48-014B-B44A-BF07C2363530}" srcOrd="5" destOrd="0" presId="urn:microsoft.com/office/officeart/2005/8/layout/vList2"/>
    <dgm:cxn modelId="{E78D248D-638F-9546-AE70-6DC02DCF139A}" type="presParOf" srcId="{44C46F47-CFCD-8F48-87FC-92F4B7A5955C}" destId="{5C821A89-ECB6-1F47-9AB9-F177CF441327}" srcOrd="6" destOrd="0" presId="urn:microsoft.com/office/officeart/2005/8/layout/vList2"/>
    <dgm:cxn modelId="{B4711DFC-8CE2-DD41-9163-A020ED760807}" type="presParOf" srcId="{44C46F47-CFCD-8F48-87FC-92F4B7A5955C}" destId="{8F067C1F-6363-B340-8EE9-CFBF43DE2159}" srcOrd="7" destOrd="0" presId="urn:microsoft.com/office/officeart/2005/8/layout/vList2"/>
    <dgm:cxn modelId="{478F5F50-A2A6-5A48-8FEE-0B6E715D6612}" type="presParOf" srcId="{44C46F47-CFCD-8F48-87FC-92F4B7A5955C}" destId="{3749C41F-F362-A44C-9572-0178A1A444C6}" srcOrd="8" destOrd="0" presId="urn:microsoft.com/office/officeart/2005/8/layout/vList2"/>
    <dgm:cxn modelId="{75886940-CB4B-F64D-B5B5-18CECF02B19F}" type="presParOf" srcId="{44C46F47-CFCD-8F48-87FC-92F4B7A5955C}" destId="{A4346AD9-6A19-AE43-8363-828D914F3111}" srcOrd="9" destOrd="0" presId="urn:microsoft.com/office/officeart/2005/8/layout/vList2"/>
    <dgm:cxn modelId="{4864326B-335F-D141-951A-59F25F16AACE}" type="presParOf" srcId="{44C46F47-CFCD-8F48-87FC-92F4B7A5955C}" destId="{5AF70F8E-DA72-5849-9177-3BC2CF514A3C}" srcOrd="10" destOrd="0" presId="urn:microsoft.com/office/officeart/2005/8/layout/vList2"/>
    <dgm:cxn modelId="{CE7A2D19-EB70-A349-8B71-71D4E5205706}" type="presParOf" srcId="{44C46F47-CFCD-8F48-87FC-92F4B7A5955C}" destId="{2776C0DE-FEDA-BA4E-8A73-209976D6A366}" srcOrd="11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0002F9AD-FAEA-B84E-AFC3-F54F6B2737A0}" type="doc">
      <dgm:prSet loTypeId="urn:microsoft.com/office/officeart/2005/8/layout/vList2" loCatId="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GB"/>
        </a:p>
      </dgm:t>
    </dgm:pt>
    <dgm:pt modelId="{FCB604E8-4EAE-7443-88BB-548ED3A1A4A0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Is the learning material comprised of micro-credentials that can be aligned to create a larger milestone credential?</a:t>
          </a:r>
        </a:p>
      </dgm:t>
    </dgm:pt>
    <dgm:pt modelId="{3B483555-9EEA-2C4B-B419-D20A0AC05E12}" type="parTrans" cxnId="{34B14427-3B17-4344-8399-40EEE91E75E9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DFD2BE5C-FF9B-A140-943C-08B758E4DC88}" type="sibTrans" cxnId="{34B14427-3B17-4344-8399-40EEE91E75E9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A25FD517-4987-1B41-8DF6-C83E1C023614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certification information in syllabus and learning units</a:t>
          </a:r>
          <a:endParaRPr lang="en-MK" dirty="0">
            <a:solidFill>
              <a:schemeClr val="tx1"/>
            </a:solidFill>
          </a:endParaRPr>
        </a:p>
      </dgm:t>
      <dgm:extLst>
        <a:ext uri="{E40237B7-FDA0-4F09-8148-C483321AD2D9}">
          <dgm14:cNvPr xmlns:dgm14="http://schemas.microsoft.com/office/drawing/2010/diagram" id="0" name="" descr="Is the learning material comprised of micro-credentials that can be aligned to create a larger milestone credential? certification information in syllabus and learning units&#13;&#10;Does the learning material end with an activity that allows for feedback? feedback form&#13;&#10;Does the learning material include relevant keywords related to the content and structure? syllabus (metadata)&#13;&#10;Does the learning material include information regarding whether the access to it implies costs? syllabus (metadata)&#13;&#10;Does the learning material state the language used? syllabus (metadata)"/>
        </a:ext>
      </dgm:extLst>
    </dgm:pt>
    <dgm:pt modelId="{B33DD68E-CA2E-C843-AC22-E48100056BBE}" type="parTrans" cxnId="{F1643426-6323-5E49-941E-F8253BBEAE12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80DC10B5-B8B4-3F41-90AC-F532A70DF754}" type="sibTrans" cxnId="{F1643426-6323-5E49-941E-F8253BBEAE12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76A50946-C235-0240-ACC6-C1FB6D671C33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Does the learning material end with an activity that allows for feedback?</a:t>
          </a:r>
          <a:endParaRPr lang="en-MK" dirty="0">
            <a:solidFill>
              <a:schemeClr val="tx1"/>
            </a:solidFill>
          </a:endParaRPr>
        </a:p>
      </dgm:t>
      <dgm:extLst>
        <a:ext uri="{E40237B7-FDA0-4F09-8148-C483321AD2D9}">
          <dgm14:cNvPr xmlns:dgm14="http://schemas.microsoft.com/office/drawing/2010/diagram" id="0" name="" descr="Is the learning material comprised of micro-credentials that can be aligned to create a larger milestone credential? certification information in syllabus and learning units&#13;&#10;Does the learning material end with an activity that allows for feedback? feedback form&#13;&#10;Does the learning material include relevant keywords related to the content and structure? syllabus (metadata)&#13;&#10;Does the learning material include information regarding whether the access to it implies costs? syllabus (metadata)&#13;&#10;Does the learning material state the language used? syllabus (metadata)"/>
        </a:ext>
      </dgm:extLst>
    </dgm:pt>
    <dgm:pt modelId="{5FE6E212-1845-E141-A707-9F772EBB0F84}" type="parTrans" cxnId="{44CEECB9-0EA6-CA4A-973F-284C75AD6064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09FD8410-ABC0-404D-B648-28C7ED311636}" type="sibTrans" cxnId="{44CEECB9-0EA6-CA4A-973F-284C75AD6064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9A081175-F6EE-1B4A-A352-6ADDF5829220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feedback form</a:t>
          </a:r>
          <a:endParaRPr lang="en-MK" dirty="0">
            <a:solidFill>
              <a:schemeClr val="tx1"/>
            </a:solidFill>
          </a:endParaRPr>
        </a:p>
      </dgm:t>
      <dgm:extLst>
        <a:ext uri="{E40237B7-FDA0-4F09-8148-C483321AD2D9}">
          <dgm14:cNvPr xmlns:dgm14="http://schemas.microsoft.com/office/drawing/2010/diagram" id="0" name="" descr="Is the learning material comprised of micro-credentials that can be aligned to create a larger milestone credential? certification information in syllabus and learning units&#13;&#10;Does the learning material end with an activity that allows for feedback? feedback form&#13;&#10;Does the learning material include relevant keywords related to the content and structure? syllabus (metadata)&#13;&#10;Does the learning material include information regarding whether the access to it implies costs? syllabus (metadata)&#13;&#10;Does the learning material state the language used? syllabus (metadata)"/>
        </a:ext>
      </dgm:extLst>
    </dgm:pt>
    <dgm:pt modelId="{6C595BCA-23CA-5347-9208-C2AEC02A9A1A}" type="parTrans" cxnId="{4E5FB6EC-8F2E-A640-A47C-A50289E59FBB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B315B86E-AF76-8047-97B7-AA2248A6B178}" type="sibTrans" cxnId="{4E5FB6EC-8F2E-A640-A47C-A50289E59FBB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0071D539-F6F9-B945-9CC1-7F712D1C0F82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Does the learning material include relevant keywords related to the content and structure?</a:t>
          </a:r>
          <a:endParaRPr lang="en-MK" dirty="0">
            <a:solidFill>
              <a:schemeClr val="tx1"/>
            </a:solidFill>
          </a:endParaRPr>
        </a:p>
      </dgm:t>
      <dgm:extLst>
        <a:ext uri="{E40237B7-FDA0-4F09-8148-C483321AD2D9}">
          <dgm14:cNvPr xmlns:dgm14="http://schemas.microsoft.com/office/drawing/2010/diagram" id="0" name="" descr="Is the learning material comprised of micro-credentials that can be aligned to create a larger milestone credential? certification information in syllabus and learning units&#13;&#10;Does the learning material end with an activity that allows for feedback? feedback form&#13;&#10;Does the learning material include relevant keywords related to the content and structure? syllabus (metadata)&#13;&#10;Does the learning material include information regarding whether the access to it implies costs? syllabus (metadata)&#13;&#10;Does the learning material state the language used? syllabus (metadata)"/>
        </a:ext>
      </dgm:extLst>
    </dgm:pt>
    <dgm:pt modelId="{458747BE-2352-204A-9E79-898220953D85}" type="parTrans" cxnId="{C247D002-E327-A947-BFC5-D9583D2A4817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D06A1889-9B38-6C4D-9FE6-F955F1C28134}" type="sibTrans" cxnId="{C247D002-E327-A947-BFC5-D9583D2A4817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FD49A03B-C9A7-974C-990A-D7F1708DB92B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syllabus (metadata)</a:t>
          </a:r>
          <a:endParaRPr lang="en-MK" dirty="0">
            <a:solidFill>
              <a:schemeClr val="tx1"/>
            </a:solidFill>
          </a:endParaRPr>
        </a:p>
      </dgm:t>
      <dgm:extLst>
        <a:ext uri="{E40237B7-FDA0-4F09-8148-C483321AD2D9}">
          <dgm14:cNvPr xmlns:dgm14="http://schemas.microsoft.com/office/drawing/2010/diagram" id="0" name="" descr="Is the learning material comprised of micro-credentials that can be aligned to create a larger milestone credential? certification information in syllabus and learning units&#13;&#10;Does the learning material end with an activity that allows for feedback? feedback form&#13;&#10;Does the learning material include relevant keywords related to the content and structure? syllabus (metadata)&#13;&#10;Does the learning material include information regarding whether the access to it implies costs? syllabus (metadata)&#13;&#10;Does the learning material state the language used? syllabus (metadata)"/>
        </a:ext>
      </dgm:extLst>
    </dgm:pt>
    <dgm:pt modelId="{3C4210AD-ED48-6E4C-84EE-E96668ECFF6D}" type="parTrans" cxnId="{46AA3748-49D3-3B46-ADB6-45CFCC81A92E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8CC51E84-36CF-C047-B715-7008CA4744AE}" type="sibTrans" cxnId="{46AA3748-49D3-3B46-ADB6-45CFCC81A92E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4FF777DE-596E-8842-AEEB-17AA2FCCA585}">
      <dgm:prSet/>
      <dgm:spPr/>
      <dgm:t>
        <a:bodyPr/>
        <a:lstStyle/>
        <a:p>
          <a:r>
            <a:rPr lang="en-GB" dirty="0">
              <a:solidFill>
                <a:schemeClr val="bg1"/>
              </a:solidFill>
            </a:rPr>
            <a:t>Does the learning material include information regarding whether the access to it implies costs?</a:t>
          </a:r>
          <a:endParaRPr lang="en-MK" dirty="0">
            <a:solidFill>
              <a:schemeClr val="bg1"/>
            </a:solidFill>
          </a:endParaRPr>
        </a:p>
      </dgm:t>
      <dgm:extLst>
        <a:ext uri="{E40237B7-FDA0-4F09-8148-C483321AD2D9}">
          <dgm14:cNvPr xmlns:dgm14="http://schemas.microsoft.com/office/drawing/2010/diagram" id="0" name="" descr="Is the learning material comprised of micro-credentials that can be aligned to create a larger milestone credential? certification information in syllabus and learning units&#13;&#10;Does the learning material end with an activity that allows for feedback? feedback form&#13;&#10;Does the learning material include relevant keywords related to the content and structure? syllabus (metadata)&#13;&#10;Does the learning material include information regarding whether the access to it implies costs? syllabus (metadata)&#13;&#10;Does the learning material state the language used? syllabus (metadata)"/>
        </a:ext>
      </dgm:extLst>
    </dgm:pt>
    <dgm:pt modelId="{B357B706-3DAD-C740-AE98-1DB42D98DDC0}" type="parTrans" cxnId="{F30DFB9A-00E8-CE4A-8178-8C5ACA326215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1832A5EE-B22E-0E41-89A6-A3B4C6135304}" type="sibTrans" cxnId="{F30DFB9A-00E8-CE4A-8178-8C5ACA326215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3A77D2B4-0359-B64A-AD96-EF5AED6C9A23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syllabus (metadata)</a:t>
          </a:r>
          <a:endParaRPr lang="en-MK" dirty="0">
            <a:solidFill>
              <a:schemeClr val="tx1"/>
            </a:solidFill>
          </a:endParaRPr>
        </a:p>
      </dgm:t>
      <dgm:extLst>
        <a:ext uri="{E40237B7-FDA0-4F09-8148-C483321AD2D9}">
          <dgm14:cNvPr xmlns:dgm14="http://schemas.microsoft.com/office/drawing/2010/diagram" id="0" name="" descr="Is the learning material comprised of micro-credentials that can be aligned to create a larger milestone credential? certification information in syllabus and learning units&#13;&#10;Does the learning material end with an activity that allows for feedback? feedback form&#13;&#10;Does the learning material include relevant keywords related to the content and structure? syllabus (metadata)&#13;&#10;Does the learning material include information regarding whether the access to it implies costs? syllabus (metadata)&#13;&#10;Does the learning material state the language used? syllabus (metadata)"/>
        </a:ext>
      </dgm:extLst>
    </dgm:pt>
    <dgm:pt modelId="{C430F55C-490E-6448-91D3-355956553D05}" type="parTrans" cxnId="{3E9C81FB-1413-3E4E-BF16-3BE04FAD9D98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4D6E68B9-455A-F24E-854F-F99F24308520}" type="sibTrans" cxnId="{3E9C81FB-1413-3E4E-BF16-3BE04FAD9D98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6EBD7C94-E9EF-9244-995F-AA19B7AEA61B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Does the learning material state the language used?</a:t>
          </a:r>
          <a:endParaRPr lang="en-MK" dirty="0">
            <a:solidFill>
              <a:schemeClr val="tx1"/>
            </a:solidFill>
          </a:endParaRPr>
        </a:p>
      </dgm:t>
      <dgm:extLst>
        <a:ext uri="{E40237B7-FDA0-4F09-8148-C483321AD2D9}">
          <dgm14:cNvPr xmlns:dgm14="http://schemas.microsoft.com/office/drawing/2010/diagram" id="0" name="" descr="Is the learning material comprised of micro-credentials that can be aligned to create a larger milestone credential? certification information in syllabus and learning units&#13;&#10;Does the learning material end with an activity that allows for feedback? feedback form&#13;&#10;Does the learning material include relevant keywords related to the content and structure? syllabus (metadata)&#13;&#10;Does the learning material include information regarding whether the access to it implies costs? syllabus (metadata)&#13;&#10;Does the learning material state the language used? syllabus (metadata)"/>
        </a:ext>
      </dgm:extLst>
    </dgm:pt>
    <dgm:pt modelId="{B7E5C2E1-BEDC-5D46-876B-13455EC5EB0C}" type="parTrans" cxnId="{2451E957-C737-CB46-93EF-A13AF2715961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EB0C7427-083D-3442-B446-B41ED518ECF9}" type="sibTrans" cxnId="{2451E957-C737-CB46-93EF-A13AF2715961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BB48564B-3269-8A41-82E7-23A506A2991B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syllabus (metadata)</a:t>
          </a:r>
        </a:p>
      </dgm:t>
      <dgm:extLst>
        <a:ext uri="{E40237B7-FDA0-4F09-8148-C483321AD2D9}">
          <dgm14:cNvPr xmlns:dgm14="http://schemas.microsoft.com/office/drawing/2010/diagram" id="0" name="" descr="Is the learning material comprised of micro-credentials that can be aligned to create a larger milestone credential? certification information in syllabus and learning units&#13;&#10;Does the learning material end with an activity that allows for feedback? feedback form&#13;&#10;Does the learning material include relevant keywords related to the content and structure? syllabus (metadata)&#13;&#10;Does the learning material include information regarding whether the access to it implies costs? syllabus (metadata)&#13;&#10;Does the learning material state the language used? syllabus (metadata)"/>
        </a:ext>
      </dgm:extLst>
    </dgm:pt>
    <dgm:pt modelId="{914D711F-D576-F54F-BD8C-8575164517A0}" type="parTrans" cxnId="{DAC5707E-C65E-584F-BB69-7B2984EEBB30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4349F478-5D57-FE41-B413-79E0A3A0E748}" type="sibTrans" cxnId="{DAC5707E-C65E-584F-BB69-7B2984EEBB30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C4103CF1-9367-7742-A548-83E7B56663DF}" type="pres">
      <dgm:prSet presAssocID="{0002F9AD-FAEA-B84E-AFC3-F54F6B2737A0}" presName="linear" presStyleCnt="0">
        <dgm:presLayoutVars>
          <dgm:animLvl val="lvl"/>
          <dgm:resizeHandles val="exact"/>
        </dgm:presLayoutVars>
      </dgm:prSet>
      <dgm:spPr/>
    </dgm:pt>
    <dgm:pt modelId="{DF1EAABD-951E-9142-B3C5-A68BAB6E54F5}" type="pres">
      <dgm:prSet presAssocID="{FCB604E8-4EAE-7443-88BB-548ED3A1A4A0}" presName="parentText" presStyleLbl="node1" presStyleIdx="0" presStyleCnt="5">
        <dgm:presLayoutVars>
          <dgm:chMax val="0"/>
          <dgm:bulletEnabled val="1"/>
        </dgm:presLayoutVars>
      </dgm:prSet>
      <dgm:spPr/>
    </dgm:pt>
    <dgm:pt modelId="{D48A0FC0-51CA-B741-ADA7-5109ECFE552D}" type="pres">
      <dgm:prSet presAssocID="{FCB604E8-4EAE-7443-88BB-548ED3A1A4A0}" presName="childText" presStyleLbl="revTx" presStyleIdx="0" presStyleCnt="5">
        <dgm:presLayoutVars>
          <dgm:bulletEnabled val="1"/>
        </dgm:presLayoutVars>
      </dgm:prSet>
      <dgm:spPr/>
    </dgm:pt>
    <dgm:pt modelId="{3889B2D4-E029-914E-B070-DB5A6D156D6A}" type="pres">
      <dgm:prSet presAssocID="{76A50946-C235-0240-ACC6-C1FB6D671C33}" presName="parentText" presStyleLbl="node1" presStyleIdx="1" presStyleCnt="5">
        <dgm:presLayoutVars>
          <dgm:chMax val="0"/>
          <dgm:bulletEnabled val="1"/>
        </dgm:presLayoutVars>
      </dgm:prSet>
      <dgm:spPr/>
    </dgm:pt>
    <dgm:pt modelId="{563EEF6B-F5C0-B54E-8BEE-57CF6CA3F288}" type="pres">
      <dgm:prSet presAssocID="{76A50946-C235-0240-ACC6-C1FB6D671C33}" presName="childText" presStyleLbl="revTx" presStyleIdx="1" presStyleCnt="5">
        <dgm:presLayoutVars>
          <dgm:bulletEnabled val="1"/>
        </dgm:presLayoutVars>
      </dgm:prSet>
      <dgm:spPr/>
    </dgm:pt>
    <dgm:pt modelId="{9B1BD502-C08D-DF4E-B123-B3497B3F645F}" type="pres">
      <dgm:prSet presAssocID="{0071D539-F6F9-B945-9CC1-7F712D1C0F82}" presName="parentText" presStyleLbl="node1" presStyleIdx="2" presStyleCnt="5">
        <dgm:presLayoutVars>
          <dgm:chMax val="0"/>
          <dgm:bulletEnabled val="1"/>
        </dgm:presLayoutVars>
      </dgm:prSet>
      <dgm:spPr/>
    </dgm:pt>
    <dgm:pt modelId="{754901F2-A7E0-DB46-8002-551D065EA70E}" type="pres">
      <dgm:prSet presAssocID="{0071D539-F6F9-B945-9CC1-7F712D1C0F82}" presName="childText" presStyleLbl="revTx" presStyleIdx="2" presStyleCnt="5">
        <dgm:presLayoutVars>
          <dgm:bulletEnabled val="1"/>
        </dgm:presLayoutVars>
      </dgm:prSet>
      <dgm:spPr/>
    </dgm:pt>
    <dgm:pt modelId="{9FD92DF0-717E-8447-91CD-4C6CCCDC755C}" type="pres">
      <dgm:prSet presAssocID="{4FF777DE-596E-8842-AEEB-17AA2FCCA585}" presName="parentText" presStyleLbl="node1" presStyleIdx="3" presStyleCnt="5">
        <dgm:presLayoutVars>
          <dgm:chMax val="0"/>
          <dgm:bulletEnabled val="1"/>
        </dgm:presLayoutVars>
      </dgm:prSet>
      <dgm:spPr/>
    </dgm:pt>
    <dgm:pt modelId="{B2198964-BA1B-D24C-9B89-EF0C856A3CF1}" type="pres">
      <dgm:prSet presAssocID="{4FF777DE-596E-8842-AEEB-17AA2FCCA585}" presName="childText" presStyleLbl="revTx" presStyleIdx="3" presStyleCnt="5">
        <dgm:presLayoutVars>
          <dgm:bulletEnabled val="1"/>
        </dgm:presLayoutVars>
      </dgm:prSet>
      <dgm:spPr/>
    </dgm:pt>
    <dgm:pt modelId="{69E293E9-9C6F-C448-A373-DFABCF74ED51}" type="pres">
      <dgm:prSet presAssocID="{6EBD7C94-E9EF-9244-995F-AA19B7AEA61B}" presName="parentText" presStyleLbl="node1" presStyleIdx="4" presStyleCnt="5">
        <dgm:presLayoutVars>
          <dgm:chMax val="0"/>
          <dgm:bulletEnabled val="1"/>
        </dgm:presLayoutVars>
      </dgm:prSet>
      <dgm:spPr/>
    </dgm:pt>
    <dgm:pt modelId="{E0C6A3CA-8F36-9540-8C6E-F9C76EEE3C8F}" type="pres">
      <dgm:prSet presAssocID="{6EBD7C94-E9EF-9244-995F-AA19B7AEA61B}" presName="childText" presStyleLbl="revTx" presStyleIdx="4" presStyleCnt="5">
        <dgm:presLayoutVars>
          <dgm:bulletEnabled val="1"/>
        </dgm:presLayoutVars>
      </dgm:prSet>
      <dgm:spPr/>
    </dgm:pt>
  </dgm:ptLst>
  <dgm:cxnLst>
    <dgm:cxn modelId="{C247D002-E327-A947-BFC5-D9583D2A4817}" srcId="{0002F9AD-FAEA-B84E-AFC3-F54F6B2737A0}" destId="{0071D539-F6F9-B945-9CC1-7F712D1C0F82}" srcOrd="2" destOrd="0" parTransId="{458747BE-2352-204A-9E79-898220953D85}" sibTransId="{D06A1889-9B38-6C4D-9FE6-F955F1C28134}"/>
    <dgm:cxn modelId="{F1643426-6323-5E49-941E-F8253BBEAE12}" srcId="{FCB604E8-4EAE-7443-88BB-548ED3A1A4A0}" destId="{A25FD517-4987-1B41-8DF6-C83E1C023614}" srcOrd="0" destOrd="0" parTransId="{B33DD68E-CA2E-C843-AC22-E48100056BBE}" sibTransId="{80DC10B5-B8B4-3F41-90AC-F532A70DF754}"/>
    <dgm:cxn modelId="{34B14427-3B17-4344-8399-40EEE91E75E9}" srcId="{0002F9AD-FAEA-B84E-AFC3-F54F6B2737A0}" destId="{FCB604E8-4EAE-7443-88BB-548ED3A1A4A0}" srcOrd="0" destOrd="0" parTransId="{3B483555-9EEA-2C4B-B419-D20A0AC05E12}" sibTransId="{DFD2BE5C-FF9B-A140-943C-08B758E4DC88}"/>
    <dgm:cxn modelId="{46AA3748-49D3-3B46-ADB6-45CFCC81A92E}" srcId="{0071D539-F6F9-B945-9CC1-7F712D1C0F82}" destId="{FD49A03B-C9A7-974C-990A-D7F1708DB92B}" srcOrd="0" destOrd="0" parTransId="{3C4210AD-ED48-6E4C-84EE-E96668ECFF6D}" sibTransId="{8CC51E84-36CF-C047-B715-7008CA4744AE}"/>
    <dgm:cxn modelId="{2451E957-C737-CB46-93EF-A13AF2715961}" srcId="{0002F9AD-FAEA-B84E-AFC3-F54F6B2737A0}" destId="{6EBD7C94-E9EF-9244-995F-AA19B7AEA61B}" srcOrd="4" destOrd="0" parTransId="{B7E5C2E1-BEDC-5D46-876B-13455EC5EB0C}" sibTransId="{EB0C7427-083D-3442-B446-B41ED518ECF9}"/>
    <dgm:cxn modelId="{5F109676-982E-9046-B66B-E4357472DE85}" type="presOf" srcId="{BB48564B-3269-8A41-82E7-23A506A2991B}" destId="{E0C6A3CA-8F36-9540-8C6E-F9C76EEE3C8F}" srcOrd="0" destOrd="0" presId="urn:microsoft.com/office/officeart/2005/8/layout/vList2"/>
    <dgm:cxn modelId="{DAC5707E-C65E-584F-BB69-7B2984EEBB30}" srcId="{6EBD7C94-E9EF-9244-995F-AA19B7AEA61B}" destId="{BB48564B-3269-8A41-82E7-23A506A2991B}" srcOrd="0" destOrd="0" parTransId="{914D711F-D576-F54F-BD8C-8575164517A0}" sibTransId="{4349F478-5D57-FE41-B413-79E0A3A0E748}"/>
    <dgm:cxn modelId="{08C5EB81-DF74-5145-914C-949AC98A3CBC}" type="presOf" srcId="{3A77D2B4-0359-B64A-AD96-EF5AED6C9A23}" destId="{B2198964-BA1B-D24C-9B89-EF0C856A3CF1}" srcOrd="0" destOrd="0" presId="urn:microsoft.com/office/officeart/2005/8/layout/vList2"/>
    <dgm:cxn modelId="{EF725899-A18B-0D4B-B744-B336C7D75C63}" type="presOf" srcId="{A25FD517-4987-1B41-8DF6-C83E1C023614}" destId="{D48A0FC0-51CA-B741-ADA7-5109ECFE552D}" srcOrd="0" destOrd="0" presId="urn:microsoft.com/office/officeart/2005/8/layout/vList2"/>
    <dgm:cxn modelId="{F30DFB9A-00E8-CE4A-8178-8C5ACA326215}" srcId="{0002F9AD-FAEA-B84E-AFC3-F54F6B2737A0}" destId="{4FF777DE-596E-8842-AEEB-17AA2FCCA585}" srcOrd="3" destOrd="0" parTransId="{B357B706-3DAD-C740-AE98-1DB42D98DDC0}" sibTransId="{1832A5EE-B22E-0E41-89A6-A3B4C6135304}"/>
    <dgm:cxn modelId="{CE97BA9B-B7FB-0C4F-ADFD-DD6DBAA40B87}" type="presOf" srcId="{FCB604E8-4EAE-7443-88BB-548ED3A1A4A0}" destId="{DF1EAABD-951E-9142-B3C5-A68BAB6E54F5}" srcOrd="0" destOrd="0" presId="urn:microsoft.com/office/officeart/2005/8/layout/vList2"/>
    <dgm:cxn modelId="{AD1699B1-F19A-7E45-BFC5-1A9B6EF614FC}" type="presOf" srcId="{6EBD7C94-E9EF-9244-995F-AA19B7AEA61B}" destId="{69E293E9-9C6F-C448-A373-DFABCF74ED51}" srcOrd="0" destOrd="0" presId="urn:microsoft.com/office/officeart/2005/8/layout/vList2"/>
    <dgm:cxn modelId="{7C3D40B4-C4ED-F343-AD0A-A5C8D9798374}" type="presOf" srcId="{0002F9AD-FAEA-B84E-AFC3-F54F6B2737A0}" destId="{C4103CF1-9367-7742-A548-83E7B56663DF}" srcOrd="0" destOrd="0" presId="urn:microsoft.com/office/officeart/2005/8/layout/vList2"/>
    <dgm:cxn modelId="{44CEECB9-0EA6-CA4A-973F-284C75AD6064}" srcId="{0002F9AD-FAEA-B84E-AFC3-F54F6B2737A0}" destId="{76A50946-C235-0240-ACC6-C1FB6D671C33}" srcOrd="1" destOrd="0" parTransId="{5FE6E212-1845-E141-A707-9F772EBB0F84}" sibTransId="{09FD8410-ABC0-404D-B648-28C7ED311636}"/>
    <dgm:cxn modelId="{BB4662BE-0F90-704E-BCC4-AA0A8635075A}" type="presOf" srcId="{FD49A03B-C9A7-974C-990A-D7F1708DB92B}" destId="{754901F2-A7E0-DB46-8002-551D065EA70E}" srcOrd="0" destOrd="0" presId="urn:microsoft.com/office/officeart/2005/8/layout/vList2"/>
    <dgm:cxn modelId="{C3CF0BC5-1ACC-D745-9B01-69545D31492B}" type="presOf" srcId="{0071D539-F6F9-B945-9CC1-7F712D1C0F82}" destId="{9B1BD502-C08D-DF4E-B123-B3497B3F645F}" srcOrd="0" destOrd="0" presId="urn:microsoft.com/office/officeart/2005/8/layout/vList2"/>
    <dgm:cxn modelId="{C27909D9-A689-EC47-A8E5-6CABF8564421}" type="presOf" srcId="{9A081175-F6EE-1B4A-A352-6ADDF5829220}" destId="{563EEF6B-F5C0-B54E-8BEE-57CF6CA3F288}" srcOrd="0" destOrd="0" presId="urn:microsoft.com/office/officeart/2005/8/layout/vList2"/>
    <dgm:cxn modelId="{4363BAE9-5BB8-C242-894C-3E2F56367D94}" type="presOf" srcId="{4FF777DE-596E-8842-AEEB-17AA2FCCA585}" destId="{9FD92DF0-717E-8447-91CD-4C6CCCDC755C}" srcOrd="0" destOrd="0" presId="urn:microsoft.com/office/officeart/2005/8/layout/vList2"/>
    <dgm:cxn modelId="{4E5FB6EC-8F2E-A640-A47C-A50289E59FBB}" srcId="{76A50946-C235-0240-ACC6-C1FB6D671C33}" destId="{9A081175-F6EE-1B4A-A352-6ADDF5829220}" srcOrd="0" destOrd="0" parTransId="{6C595BCA-23CA-5347-9208-C2AEC02A9A1A}" sibTransId="{B315B86E-AF76-8047-97B7-AA2248A6B178}"/>
    <dgm:cxn modelId="{2C4221F8-1446-B548-B0AE-1A933537A91E}" type="presOf" srcId="{76A50946-C235-0240-ACC6-C1FB6D671C33}" destId="{3889B2D4-E029-914E-B070-DB5A6D156D6A}" srcOrd="0" destOrd="0" presId="urn:microsoft.com/office/officeart/2005/8/layout/vList2"/>
    <dgm:cxn modelId="{3E9C81FB-1413-3E4E-BF16-3BE04FAD9D98}" srcId="{4FF777DE-596E-8842-AEEB-17AA2FCCA585}" destId="{3A77D2B4-0359-B64A-AD96-EF5AED6C9A23}" srcOrd="0" destOrd="0" parTransId="{C430F55C-490E-6448-91D3-355956553D05}" sibTransId="{4D6E68B9-455A-F24E-854F-F99F24308520}"/>
    <dgm:cxn modelId="{F2A51794-7756-8A44-9ADE-1B15C8E1A30F}" type="presParOf" srcId="{C4103CF1-9367-7742-A548-83E7B56663DF}" destId="{DF1EAABD-951E-9142-B3C5-A68BAB6E54F5}" srcOrd="0" destOrd="0" presId="urn:microsoft.com/office/officeart/2005/8/layout/vList2"/>
    <dgm:cxn modelId="{7EB40E7A-DE64-2E4F-8875-D48768341B7F}" type="presParOf" srcId="{C4103CF1-9367-7742-A548-83E7B56663DF}" destId="{D48A0FC0-51CA-B741-ADA7-5109ECFE552D}" srcOrd="1" destOrd="0" presId="urn:microsoft.com/office/officeart/2005/8/layout/vList2"/>
    <dgm:cxn modelId="{8563CEA9-AE11-2043-B3DF-BDCF585EA2D8}" type="presParOf" srcId="{C4103CF1-9367-7742-A548-83E7B56663DF}" destId="{3889B2D4-E029-914E-B070-DB5A6D156D6A}" srcOrd="2" destOrd="0" presId="urn:microsoft.com/office/officeart/2005/8/layout/vList2"/>
    <dgm:cxn modelId="{B926C0D3-C841-3B48-B91C-A235CC142449}" type="presParOf" srcId="{C4103CF1-9367-7742-A548-83E7B56663DF}" destId="{563EEF6B-F5C0-B54E-8BEE-57CF6CA3F288}" srcOrd="3" destOrd="0" presId="urn:microsoft.com/office/officeart/2005/8/layout/vList2"/>
    <dgm:cxn modelId="{D23EE677-F7EA-1847-8199-95E67AB27364}" type="presParOf" srcId="{C4103CF1-9367-7742-A548-83E7B56663DF}" destId="{9B1BD502-C08D-DF4E-B123-B3497B3F645F}" srcOrd="4" destOrd="0" presId="urn:microsoft.com/office/officeart/2005/8/layout/vList2"/>
    <dgm:cxn modelId="{702E03F7-223D-3F43-8788-DE41A6A36B6E}" type="presParOf" srcId="{C4103CF1-9367-7742-A548-83E7B56663DF}" destId="{754901F2-A7E0-DB46-8002-551D065EA70E}" srcOrd="5" destOrd="0" presId="urn:microsoft.com/office/officeart/2005/8/layout/vList2"/>
    <dgm:cxn modelId="{A7B2F81A-E3BB-1A44-BB6A-CFB325B0BA58}" type="presParOf" srcId="{C4103CF1-9367-7742-A548-83E7B56663DF}" destId="{9FD92DF0-717E-8447-91CD-4C6CCCDC755C}" srcOrd="6" destOrd="0" presId="urn:microsoft.com/office/officeart/2005/8/layout/vList2"/>
    <dgm:cxn modelId="{61C7D81C-C6DE-0347-8245-44342DAEA9FE}" type="presParOf" srcId="{C4103CF1-9367-7742-A548-83E7B56663DF}" destId="{B2198964-BA1B-D24C-9B89-EF0C856A3CF1}" srcOrd="7" destOrd="0" presId="urn:microsoft.com/office/officeart/2005/8/layout/vList2"/>
    <dgm:cxn modelId="{915A2B89-9C8C-6044-AB4A-9164632D10D5}" type="presParOf" srcId="{C4103CF1-9367-7742-A548-83E7B56663DF}" destId="{69E293E9-9C6F-C448-A373-DFABCF74ED51}" srcOrd="8" destOrd="0" presId="urn:microsoft.com/office/officeart/2005/8/layout/vList2"/>
    <dgm:cxn modelId="{AE1106AA-9CA1-9B40-A615-F2F16D1C212E}" type="presParOf" srcId="{C4103CF1-9367-7742-A548-83E7B56663DF}" destId="{E0C6A3CA-8F36-9540-8C6E-F9C76EEE3C8F}" srcOrd="9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0F684286-D9B5-914E-9C2A-CC59F1488368}" type="doc">
      <dgm:prSet loTypeId="urn:microsoft.com/office/officeart/2005/8/layout/default" loCatId="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GB"/>
        </a:p>
      </dgm:t>
    </dgm:pt>
    <dgm:pt modelId="{E7CEDF8B-EC81-784F-A4F5-4C39F4CEDF3C}">
      <dgm:prSet/>
      <dgm:spPr/>
      <dgm:t>
        <a:bodyPr/>
        <a:lstStyle/>
        <a:p>
          <a:pPr algn="ctr"/>
          <a:r>
            <a:rPr lang="en-GB" b="0" i="0" dirty="0">
              <a:solidFill>
                <a:schemeClr val="tx1"/>
              </a:solidFill>
            </a:rPr>
            <a:t>Perform a QA self-check using the forms available on the Moodle course and analyse the obtained score…</a:t>
          </a:r>
          <a:endParaRPr lang="en-MK" dirty="0">
            <a:solidFill>
              <a:schemeClr val="tx1"/>
            </a:solidFill>
          </a:endParaRPr>
        </a:p>
      </dgm:t>
    </dgm:pt>
    <dgm:pt modelId="{08B44301-6613-4C43-915F-C536C95D4FD7}" type="parTrans" cxnId="{4E45F1F3-389B-8A4D-80D4-0A5261F9FD7D}">
      <dgm:prSet/>
      <dgm:spPr/>
      <dgm:t>
        <a:bodyPr/>
        <a:lstStyle/>
        <a:p>
          <a:pPr algn="ctr"/>
          <a:endParaRPr lang="en-GB">
            <a:solidFill>
              <a:schemeClr val="tx1"/>
            </a:solidFill>
          </a:endParaRPr>
        </a:p>
      </dgm:t>
    </dgm:pt>
    <dgm:pt modelId="{87DB7EF9-B884-EC49-A726-80171658A1C4}" type="sibTrans" cxnId="{4E45F1F3-389B-8A4D-80D4-0A5261F9FD7D}">
      <dgm:prSet/>
      <dgm:spPr/>
      <dgm:t>
        <a:bodyPr/>
        <a:lstStyle/>
        <a:p>
          <a:pPr algn="ctr"/>
          <a:endParaRPr lang="en-GB">
            <a:solidFill>
              <a:schemeClr val="tx1"/>
            </a:solidFill>
          </a:endParaRPr>
        </a:p>
      </dgm:t>
    </dgm:pt>
    <dgm:pt modelId="{1E1D3CC6-75D6-3545-91EF-976131F655B1}" type="pres">
      <dgm:prSet presAssocID="{0F684286-D9B5-914E-9C2A-CC59F1488368}" presName="diagram" presStyleCnt="0">
        <dgm:presLayoutVars>
          <dgm:dir/>
          <dgm:resizeHandles val="exact"/>
        </dgm:presLayoutVars>
      </dgm:prSet>
      <dgm:spPr/>
    </dgm:pt>
    <dgm:pt modelId="{48FC9931-A37F-BE4A-9E5E-518164571207}" type="pres">
      <dgm:prSet presAssocID="{E7CEDF8B-EC81-784F-A4F5-4C39F4CEDF3C}" presName="node" presStyleLbl="node1" presStyleIdx="0" presStyleCnt="1">
        <dgm:presLayoutVars>
          <dgm:bulletEnabled val="1"/>
        </dgm:presLayoutVars>
      </dgm:prSet>
      <dgm:spPr/>
    </dgm:pt>
  </dgm:ptLst>
  <dgm:cxnLst>
    <dgm:cxn modelId="{91B42361-D5A9-BD42-933B-2690A932BE8A}" type="presOf" srcId="{E7CEDF8B-EC81-784F-A4F5-4C39F4CEDF3C}" destId="{48FC9931-A37F-BE4A-9E5E-518164571207}" srcOrd="0" destOrd="0" presId="urn:microsoft.com/office/officeart/2005/8/layout/default"/>
    <dgm:cxn modelId="{21A76963-737E-4148-A36A-2F815E650287}" type="presOf" srcId="{0F684286-D9B5-914E-9C2A-CC59F1488368}" destId="{1E1D3CC6-75D6-3545-91EF-976131F655B1}" srcOrd="0" destOrd="0" presId="urn:microsoft.com/office/officeart/2005/8/layout/default"/>
    <dgm:cxn modelId="{4E45F1F3-389B-8A4D-80D4-0A5261F9FD7D}" srcId="{0F684286-D9B5-914E-9C2A-CC59F1488368}" destId="{E7CEDF8B-EC81-784F-A4F5-4C39F4CEDF3C}" srcOrd="0" destOrd="0" parTransId="{08B44301-6613-4C43-915F-C536C95D4FD7}" sibTransId="{87DB7EF9-B884-EC49-A726-80171658A1C4}"/>
    <dgm:cxn modelId="{1E04998C-1A94-6444-9870-A2C1B979B7F9}" type="presParOf" srcId="{1E1D3CC6-75D6-3545-91EF-976131F655B1}" destId="{48FC9931-A37F-BE4A-9E5E-518164571207}" srcOrd="0" destOrd="0" presId="urn:microsoft.com/office/officeart/2005/8/layout/default"/>
  </dgm:cxnLst>
  <dgm:bg>
    <a:solidFill>
      <a:schemeClr val="accent2"/>
    </a:solidFill>
  </dgm:bg>
  <dgm:whole>
    <a:ln>
      <a:noFill/>
    </a:ln>
  </dgm:whole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8.xml><?xml version="1.0" encoding="utf-8"?>
<dgm:dataModel xmlns:dgm="http://schemas.openxmlformats.org/drawingml/2006/diagram" xmlns:a="http://schemas.openxmlformats.org/drawingml/2006/main">
  <dgm:ptLst>
    <dgm:pt modelId="{B7E72DBF-479F-5043-931D-0B6D570C8334}" type="doc">
      <dgm:prSet loTypeId="urn:microsoft.com/office/officeart/2005/8/layout/vList2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GB"/>
        </a:p>
      </dgm:t>
    </dgm:pt>
    <dgm:pt modelId="{A729EBF2-969F-0B4B-94D8-E3833D890A30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Based on the results of the self-check QA analysis you should go back and make adjustments, then re-publish again if necessary.</a:t>
          </a:r>
          <a:endParaRPr lang="en-MK">
            <a:solidFill>
              <a:schemeClr val="tx1"/>
            </a:solidFill>
          </a:endParaRPr>
        </a:p>
      </dgm:t>
    </dgm:pt>
    <dgm:pt modelId="{3516E522-9B9F-1A41-8BED-0C9C5F55C709}" type="parTrans" cxnId="{59C1A316-F9E9-7B4A-BADE-A37D8205B25D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89E3FDA1-699B-7644-B2FA-8E976B659E17}" type="sibTrans" cxnId="{59C1A316-F9E9-7B4A-BADE-A37D8205B25D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7417DA84-992B-F74E-AE34-F2F9BB4BB1A3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Don't forget that you should use </a:t>
          </a:r>
          <a:r>
            <a:rPr lang="en-GB" b="1" dirty="0">
              <a:solidFill>
                <a:schemeClr val="tx1"/>
              </a:solidFill>
            </a:rPr>
            <a:t>ALL</a:t>
          </a:r>
          <a:r>
            <a:rPr lang="en-GB" dirty="0">
              <a:solidFill>
                <a:schemeClr val="tx1"/>
              </a:solidFill>
            </a:rPr>
            <a:t> QA checklists provided by T2.4 when developing the Skills4EOSC training materials!</a:t>
          </a:r>
          <a:endParaRPr lang="en-MK" dirty="0">
            <a:solidFill>
              <a:schemeClr val="tx1"/>
            </a:solidFill>
          </a:endParaRPr>
        </a:p>
      </dgm:t>
    </dgm:pt>
    <dgm:pt modelId="{543EA7FF-84B1-2147-868D-DBE5CD97C310}" type="parTrans" cxnId="{E4C8279C-ABFE-304C-950E-F6E1AB78FCE7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3A361E32-A917-1342-8E5D-724D22E92194}" type="sibTrans" cxnId="{E4C8279C-ABFE-304C-950E-F6E1AB78FCE7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0C122DDE-53C3-3049-851D-BD4BD50F34CB}" type="pres">
      <dgm:prSet presAssocID="{B7E72DBF-479F-5043-931D-0B6D570C8334}" presName="linear" presStyleCnt="0">
        <dgm:presLayoutVars>
          <dgm:animLvl val="lvl"/>
          <dgm:resizeHandles val="exact"/>
        </dgm:presLayoutVars>
      </dgm:prSet>
      <dgm:spPr/>
    </dgm:pt>
    <dgm:pt modelId="{F57E0CE7-D210-054E-9E0F-B27DF0CFE564}" type="pres">
      <dgm:prSet presAssocID="{A729EBF2-969F-0B4B-94D8-E3833D890A30}" presName="parentText" presStyleLbl="node1" presStyleIdx="0" presStyleCnt="2">
        <dgm:presLayoutVars>
          <dgm:chMax val="0"/>
          <dgm:bulletEnabled val="1"/>
        </dgm:presLayoutVars>
      </dgm:prSet>
      <dgm:spPr/>
    </dgm:pt>
    <dgm:pt modelId="{DAD8BB60-D113-9440-8133-F14475AE0B0A}" type="pres">
      <dgm:prSet presAssocID="{89E3FDA1-699B-7644-B2FA-8E976B659E17}" presName="spacer" presStyleCnt="0"/>
      <dgm:spPr/>
    </dgm:pt>
    <dgm:pt modelId="{940CB943-0FCA-BA40-9B38-EDF7B6B99BF7}" type="pres">
      <dgm:prSet presAssocID="{7417DA84-992B-F74E-AE34-F2F9BB4BB1A3}" presName="parentText" presStyleLbl="node1" presStyleIdx="1" presStyleCnt="2">
        <dgm:presLayoutVars>
          <dgm:chMax val="0"/>
          <dgm:bulletEnabled val="1"/>
        </dgm:presLayoutVars>
      </dgm:prSet>
      <dgm:spPr/>
    </dgm:pt>
  </dgm:ptLst>
  <dgm:cxnLst>
    <dgm:cxn modelId="{59C1A316-F9E9-7B4A-BADE-A37D8205B25D}" srcId="{B7E72DBF-479F-5043-931D-0B6D570C8334}" destId="{A729EBF2-969F-0B4B-94D8-E3833D890A30}" srcOrd="0" destOrd="0" parTransId="{3516E522-9B9F-1A41-8BED-0C9C5F55C709}" sibTransId="{89E3FDA1-699B-7644-B2FA-8E976B659E17}"/>
    <dgm:cxn modelId="{4FCCFC1F-4A64-7444-9005-51CA6CD91FA5}" type="presOf" srcId="{A729EBF2-969F-0B4B-94D8-E3833D890A30}" destId="{F57E0CE7-D210-054E-9E0F-B27DF0CFE564}" srcOrd="0" destOrd="0" presId="urn:microsoft.com/office/officeart/2005/8/layout/vList2"/>
    <dgm:cxn modelId="{6A0C6E62-FC22-6543-83CC-FCFCE83A6304}" type="presOf" srcId="{B7E72DBF-479F-5043-931D-0B6D570C8334}" destId="{0C122DDE-53C3-3049-851D-BD4BD50F34CB}" srcOrd="0" destOrd="0" presId="urn:microsoft.com/office/officeart/2005/8/layout/vList2"/>
    <dgm:cxn modelId="{E4C8279C-ABFE-304C-950E-F6E1AB78FCE7}" srcId="{B7E72DBF-479F-5043-931D-0B6D570C8334}" destId="{7417DA84-992B-F74E-AE34-F2F9BB4BB1A3}" srcOrd="1" destOrd="0" parTransId="{543EA7FF-84B1-2147-868D-DBE5CD97C310}" sibTransId="{3A361E32-A917-1342-8E5D-724D22E92194}"/>
    <dgm:cxn modelId="{C5DADDB2-DE1F-4A49-A227-3CFF4517DE2C}" type="presOf" srcId="{7417DA84-992B-F74E-AE34-F2F9BB4BB1A3}" destId="{940CB943-0FCA-BA40-9B38-EDF7B6B99BF7}" srcOrd="0" destOrd="0" presId="urn:microsoft.com/office/officeart/2005/8/layout/vList2"/>
    <dgm:cxn modelId="{39E4C56D-0279-024D-A8AB-6982D7AFF941}" type="presParOf" srcId="{0C122DDE-53C3-3049-851D-BD4BD50F34CB}" destId="{F57E0CE7-D210-054E-9E0F-B27DF0CFE564}" srcOrd="0" destOrd="0" presId="urn:microsoft.com/office/officeart/2005/8/layout/vList2"/>
    <dgm:cxn modelId="{1B04A5D7-DFCC-1E45-A4E2-76B765A2006F}" type="presParOf" srcId="{0C122DDE-53C3-3049-851D-BD4BD50F34CB}" destId="{DAD8BB60-D113-9440-8133-F14475AE0B0A}" srcOrd="1" destOrd="0" presId="urn:microsoft.com/office/officeart/2005/8/layout/vList2"/>
    <dgm:cxn modelId="{B09E774C-5DC1-DC46-B217-7F546EBBC98D}" type="presParOf" srcId="{0C122DDE-53C3-3049-851D-BD4BD50F34CB}" destId="{940CB943-0FCA-BA40-9B38-EDF7B6B99BF7}" srcOrd="2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9.xml><?xml version="1.0" encoding="utf-8"?>
<dgm:dataModel xmlns:dgm="http://schemas.openxmlformats.org/drawingml/2006/diagram" xmlns:a="http://schemas.openxmlformats.org/drawingml/2006/main">
  <dgm:ptLst>
    <dgm:pt modelId="{F908D44C-66E0-F245-BE73-CE774C31ED47}" type="doc">
      <dgm:prSet loTypeId="urn:microsoft.com/office/officeart/2005/8/layout/vList2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GB"/>
        </a:p>
      </dgm:t>
    </dgm:pt>
    <dgm:pt modelId="{44A3B05F-910D-804F-9361-45BEC9C45755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A pair of fresh eyes that will review the learning materials without any cognitive bias</a:t>
          </a:r>
          <a:endParaRPr lang="en-MK" dirty="0">
            <a:solidFill>
              <a:schemeClr val="tx1"/>
            </a:solidFill>
          </a:endParaRPr>
        </a:p>
      </dgm:t>
    </dgm:pt>
    <dgm:pt modelId="{72D3B538-33EE-364A-8F9A-668FB1BA2BE4}" type="parTrans" cxnId="{183F2B4A-7BE3-AF4B-94E3-D0113A2B7AAA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96B9D8DE-94E4-F54D-9D3E-F90B1652833A}" type="sibTrans" cxnId="{183F2B4A-7BE3-AF4B-94E3-D0113A2B7AAA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89766895-833C-FD4F-BE1D-B8D3A6F7C758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Evaluate the learning materials quality and suggest improvements using an objective and independent perspective</a:t>
          </a:r>
          <a:endParaRPr lang="en-MK">
            <a:solidFill>
              <a:schemeClr val="tx1"/>
            </a:solidFill>
          </a:endParaRPr>
        </a:p>
      </dgm:t>
    </dgm:pt>
    <dgm:pt modelId="{11A5A4EB-6599-2C49-A56E-00C24CB03C61}" type="parTrans" cxnId="{FE1DFA0D-C447-ED4C-A560-63A3B68C867B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A8D68AFF-E165-2342-8511-C06B62646430}" type="sibTrans" cxnId="{FE1DFA0D-C447-ED4C-A560-63A3B68C867B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01412629-5651-CE47-A14D-D29890F6C8A1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can use the T2.4 QA guidelines and checklists</a:t>
          </a:r>
          <a:endParaRPr lang="en-MK">
            <a:solidFill>
              <a:schemeClr val="tx1"/>
            </a:solidFill>
          </a:endParaRPr>
        </a:p>
      </dgm:t>
    </dgm:pt>
    <dgm:pt modelId="{48161DDA-DC9C-A543-95CD-8D4DCD075A68}" type="parTrans" cxnId="{80C25E0F-DAB6-1144-875E-9CA09776B965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9850B6D2-6DDD-0745-8A23-2D91EABE135C}" type="sibTrans" cxnId="{80C25E0F-DAB6-1144-875E-9CA09776B965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D3148FB6-5C13-9C45-ADD7-CA4D1DA46889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should be encouraged to perform in-depth review process</a:t>
          </a:r>
          <a:endParaRPr lang="en-MK">
            <a:solidFill>
              <a:schemeClr val="tx1"/>
            </a:solidFill>
          </a:endParaRPr>
        </a:p>
      </dgm:t>
    </dgm:pt>
    <dgm:pt modelId="{85B3CDEB-52C0-CF4E-BAF5-2C3843E6B258}" type="parTrans" cxnId="{86B490A9-8AC6-004B-AE28-F81AE93D4665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69B695B4-9DC0-834E-8665-EF2020A001D7}" type="sibTrans" cxnId="{86B490A9-8AC6-004B-AE28-F81AE93D4665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BA454542-F0B7-6F4B-A009-7F714106689D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High impact recommendations in the QA review report should be resolved as soon as possible</a:t>
          </a:r>
          <a:endParaRPr lang="en-MK">
            <a:solidFill>
              <a:schemeClr val="tx1"/>
            </a:solidFill>
          </a:endParaRPr>
        </a:p>
      </dgm:t>
    </dgm:pt>
    <dgm:pt modelId="{91DB60FE-138E-754A-8BAA-FC48E8767CC5}" type="parTrans" cxnId="{283FD33C-5458-7B44-912A-EB67AEFC000A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5758DA49-1DC2-EE4B-A32E-FE0A9A184059}" type="sibTrans" cxnId="{283FD33C-5458-7B44-912A-EB67AEFC000A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909A5BB0-4A31-3A40-8E83-61D63F589BD3}">
      <dgm:prSet/>
      <dgm:spPr/>
      <dgm:t>
        <a:bodyPr/>
        <a:lstStyle/>
        <a:p>
          <a:r>
            <a:rPr lang="en-GB" dirty="0">
              <a:solidFill>
                <a:schemeClr val="bg1"/>
              </a:solidFill>
            </a:rPr>
            <a:t>Lower level improvement recommendations can be taken into account as relevant input for the continuous improvement step</a:t>
          </a:r>
          <a:endParaRPr lang="en-MK" dirty="0">
            <a:solidFill>
              <a:schemeClr val="bg1"/>
            </a:solidFill>
          </a:endParaRPr>
        </a:p>
      </dgm:t>
    </dgm:pt>
    <dgm:pt modelId="{5B889E18-49DE-9F43-85C6-DB8F566C4DDD}" type="parTrans" cxnId="{65DC7A06-1B11-CA49-B20E-2DAD33BAF1D1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1ABC1168-7256-8C4A-B230-E5CDDBD9EF60}" type="sibTrans" cxnId="{65DC7A06-1B11-CA49-B20E-2DAD33BAF1D1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4EA3AACF-A4BC-5C41-9372-E58E16623D83}" type="pres">
      <dgm:prSet presAssocID="{F908D44C-66E0-F245-BE73-CE774C31ED47}" presName="linear" presStyleCnt="0">
        <dgm:presLayoutVars>
          <dgm:animLvl val="lvl"/>
          <dgm:resizeHandles val="exact"/>
        </dgm:presLayoutVars>
      </dgm:prSet>
      <dgm:spPr/>
    </dgm:pt>
    <dgm:pt modelId="{244D16ED-7851-B942-A450-01744CF02A8D}" type="pres">
      <dgm:prSet presAssocID="{44A3B05F-910D-804F-9361-45BEC9C45755}" presName="parentText" presStyleLbl="node1" presStyleIdx="0" presStyleCnt="4">
        <dgm:presLayoutVars>
          <dgm:chMax val="0"/>
          <dgm:bulletEnabled val="1"/>
        </dgm:presLayoutVars>
      </dgm:prSet>
      <dgm:spPr/>
    </dgm:pt>
    <dgm:pt modelId="{EEF4560F-B4A8-1547-9631-5FBFFFB3F637}" type="pres">
      <dgm:prSet presAssocID="{96B9D8DE-94E4-F54D-9D3E-F90B1652833A}" presName="spacer" presStyleCnt="0"/>
      <dgm:spPr/>
    </dgm:pt>
    <dgm:pt modelId="{1E9370BE-485A-4046-BB9B-D00ADE1898FC}" type="pres">
      <dgm:prSet presAssocID="{89766895-833C-FD4F-BE1D-B8D3A6F7C758}" presName="parentText" presStyleLbl="node1" presStyleIdx="1" presStyleCnt="4">
        <dgm:presLayoutVars>
          <dgm:chMax val="0"/>
          <dgm:bulletEnabled val="1"/>
        </dgm:presLayoutVars>
      </dgm:prSet>
      <dgm:spPr/>
    </dgm:pt>
    <dgm:pt modelId="{6E49DE31-E7ED-1E4B-9209-2EF0E8009D45}" type="pres">
      <dgm:prSet presAssocID="{89766895-833C-FD4F-BE1D-B8D3A6F7C758}" presName="childText" presStyleLbl="revTx" presStyleIdx="0" presStyleCnt="1">
        <dgm:presLayoutVars>
          <dgm:bulletEnabled val="1"/>
        </dgm:presLayoutVars>
      </dgm:prSet>
      <dgm:spPr/>
    </dgm:pt>
    <dgm:pt modelId="{00C92CBF-CBD8-6742-9E54-A745E2898A83}" type="pres">
      <dgm:prSet presAssocID="{BA454542-F0B7-6F4B-A009-7F714106689D}" presName="parentText" presStyleLbl="node1" presStyleIdx="2" presStyleCnt="4">
        <dgm:presLayoutVars>
          <dgm:chMax val="0"/>
          <dgm:bulletEnabled val="1"/>
        </dgm:presLayoutVars>
      </dgm:prSet>
      <dgm:spPr/>
    </dgm:pt>
    <dgm:pt modelId="{B586AAE6-D919-1044-8C2A-3F255275450B}" type="pres">
      <dgm:prSet presAssocID="{5758DA49-1DC2-EE4B-A32E-FE0A9A184059}" presName="spacer" presStyleCnt="0"/>
      <dgm:spPr/>
    </dgm:pt>
    <dgm:pt modelId="{0048950C-67F0-634C-8202-F9D59A3D2762}" type="pres">
      <dgm:prSet presAssocID="{909A5BB0-4A31-3A40-8E83-61D63F589BD3}" presName="parentText" presStyleLbl="node1" presStyleIdx="3" presStyleCnt="4">
        <dgm:presLayoutVars>
          <dgm:chMax val="0"/>
          <dgm:bulletEnabled val="1"/>
        </dgm:presLayoutVars>
      </dgm:prSet>
      <dgm:spPr/>
    </dgm:pt>
  </dgm:ptLst>
  <dgm:cxnLst>
    <dgm:cxn modelId="{65DC7A06-1B11-CA49-B20E-2DAD33BAF1D1}" srcId="{F908D44C-66E0-F245-BE73-CE774C31ED47}" destId="{909A5BB0-4A31-3A40-8E83-61D63F589BD3}" srcOrd="3" destOrd="0" parTransId="{5B889E18-49DE-9F43-85C6-DB8F566C4DDD}" sibTransId="{1ABC1168-7256-8C4A-B230-E5CDDBD9EF60}"/>
    <dgm:cxn modelId="{FE1DFA0D-C447-ED4C-A560-63A3B68C867B}" srcId="{F908D44C-66E0-F245-BE73-CE774C31ED47}" destId="{89766895-833C-FD4F-BE1D-B8D3A6F7C758}" srcOrd="1" destOrd="0" parTransId="{11A5A4EB-6599-2C49-A56E-00C24CB03C61}" sibTransId="{A8D68AFF-E165-2342-8511-C06B62646430}"/>
    <dgm:cxn modelId="{80C25E0F-DAB6-1144-875E-9CA09776B965}" srcId="{89766895-833C-FD4F-BE1D-B8D3A6F7C758}" destId="{01412629-5651-CE47-A14D-D29890F6C8A1}" srcOrd="0" destOrd="0" parTransId="{48161DDA-DC9C-A543-95CD-8D4DCD075A68}" sibTransId="{9850B6D2-6DDD-0745-8A23-2D91EABE135C}"/>
    <dgm:cxn modelId="{53B57935-E919-6B44-AE61-84BFB55E6DEC}" type="presOf" srcId="{F908D44C-66E0-F245-BE73-CE774C31ED47}" destId="{4EA3AACF-A4BC-5C41-9372-E58E16623D83}" srcOrd="0" destOrd="0" presId="urn:microsoft.com/office/officeart/2005/8/layout/vList2"/>
    <dgm:cxn modelId="{2034E436-E6E7-4044-AC77-EEB7F84BFDBE}" type="presOf" srcId="{01412629-5651-CE47-A14D-D29890F6C8A1}" destId="{6E49DE31-E7ED-1E4B-9209-2EF0E8009D45}" srcOrd="0" destOrd="0" presId="urn:microsoft.com/office/officeart/2005/8/layout/vList2"/>
    <dgm:cxn modelId="{E08A1737-58B6-2248-9402-CA4FF807499C}" type="presOf" srcId="{44A3B05F-910D-804F-9361-45BEC9C45755}" destId="{244D16ED-7851-B942-A450-01744CF02A8D}" srcOrd="0" destOrd="0" presId="urn:microsoft.com/office/officeart/2005/8/layout/vList2"/>
    <dgm:cxn modelId="{283FD33C-5458-7B44-912A-EB67AEFC000A}" srcId="{F908D44C-66E0-F245-BE73-CE774C31ED47}" destId="{BA454542-F0B7-6F4B-A009-7F714106689D}" srcOrd="2" destOrd="0" parTransId="{91DB60FE-138E-754A-8BAA-FC48E8767CC5}" sibTransId="{5758DA49-1DC2-EE4B-A32E-FE0A9A184059}"/>
    <dgm:cxn modelId="{183F2B4A-7BE3-AF4B-94E3-D0113A2B7AAA}" srcId="{F908D44C-66E0-F245-BE73-CE774C31ED47}" destId="{44A3B05F-910D-804F-9361-45BEC9C45755}" srcOrd="0" destOrd="0" parTransId="{72D3B538-33EE-364A-8F9A-668FB1BA2BE4}" sibTransId="{96B9D8DE-94E4-F54D-9D3E-F90B1652833A}"/>
    <dgm:cxn modelId="{70AA904D-77D8-754E-84B9-4671D388EE55}" type="presOf" srcId="{BA454542-F0B7-6F4B-A009-7F714106689D}" destId="{00C92CBF-CBD8-6742-9E54-A745E2898A83}" srcOrd="0" destOrd="0" presId="urn:microsoft.com/office/officeart/2005/8/layout/vList2"/>
    <dgm:cxn modelId="{B6121058-B81B-5043-872D-C0925FC60058}" type="presOf" srcId="{D3148FB6-5C13-9C45-ADD7-CA4D1DA46889}" destId="{6E49DE31-E7ED-1E4B-9209-2EF0E8009D45}" srcOrd="0" destOrd="1" presId="urn:microsoft.com/office/officeart/2005/8/layout/vList2"/>
    <dgm:cxn modelId="{86B490A9-8AC6-004B-AE28-F81AE93D4665}" srcId="{89766895-833C-FD4F-BE1D-B8D3A6F7C758}" destId="{D3148FB6-5C13-9C45-ADD7-CA4D1DA46889}" srcOrd="1" destOrd="0" parTransId="{85B3CDEB-52C0-CF4E-BAF5-2C3843E6B258}" sibTransId="{69B695B4-9DC0-834E-8665-EF2020A001D7}"/>
    <dgm:cxn modelId="{511006CE-E86C-4A42-975E-0723348943ED}" type="presOf" srcId="{89766895-833C-FD4F-BE1D-B8D3A6F7C758}" destId="{1E9370BE-485A-4046-BB9B-D00ADE1898FC}" srcOrd="0" destOrd="0" presId="urn:microsoft.com/office/officeart/2005/8/layout/vList2"/>
    <dgm:cxn modelId="{1502EAE3-FB69-D146-84B5-E478E17E52DB}" type="presOf" srcId="{909A5BB0-4A31-3A40-8E83-61D63F589BD3}" destId="{0048950C-67F0-634C-8202-F9D59A3D2762}" srcOrd="0" destOrd="0" presId="urn:microsoft.com/office/officeart/2005/8/layout/vList2"/>
    <dgm:cxn modelId="{ED70C0BB-6506-1F44-8C17-79A720B8A3FE}" type="presParOf" srcId="{4EA3AACF-A4BC-5C41-9372-E58E16623D83}" destId="{244D16ED-7851-B942-A450-01744CF02A8D}" srcOrd="0" destOrd="0" presId="urn:microsoft.com/office/officeart/2005/8/layout/vList2"/>
    <dgm:cxn modelId="{A4FB1D5F-1D46-F544-A9A3-48601E632D62}" type="presParOf" srcId="{4EA3AACF-A4BC-5C41-9372-E58E16623D83}" destId="{EEF4560F-B4A8-1547-9631-5FBFFFB3F637}" srcOrd="1" destOrd="0" presId="urn:microsoft.com/office/officeart/2005/8/layout/vList2"/>
    <dgm:cxn modelId="{F924BFA5-0208-6547-B99D-933BBC0B2628}" type="presParOf" srcId="{4EA3AACF-A4BC-5C41-9372-E58E16623D83}" destId="{1E9370BE-485A-4046-BB9B-D00ADE1898FC}" srcOrd="2" destOrd="0" presId="urn:microsoft.com/office/officeart/2005/8/layout/vList2"/>
    <dgm:cxn modelId="{923D5302-A7B8-8B43-B4D7-B8F6F8BDD022}" type="presParOf" srcId="{4EA3AACF-A4BC-5C41-9372-E58E16623D83}" destId="{6E49DE31-E7ED-1E4B-9209-2EF0E8009D45}" srcOrd="3" destOrd="0" presId="urn:microsoft.com/office/officeart/2005/8/layout/vList2"/>
    <dgm:cxn modelId="{1277FE21-FBC6-4740-B7BA-81CA4D2EA68C}" type="presParOf" srcId="{4EA3AACF-A4BC-5C41-9372-E58E16623D83}" destId="{00C92CBF-CBD8-6742-9E54-A745E2898A83}" srcOrd="4" destOrd="0" presId="urn:microsoft.com/office/officeart/2005/8/layout/vList2"/>
    <dgm:cxn modelId="{FD8A33CE-4A5A-DB4F-BD3D-422E2DC586C1}" type="presParOf" srcId="{4EA3AACF-A4BC-5C41-9372-E58E16623D83}" destId="{B586AAE6-D919-1044-8C2A-3F255275450B}" srcOrd="5" destOrd="0" presId="urn:microsoft.com/office/officeart/2005/8/layout/vList2"/>
    <dgm:cxn modelId="{ABB1470E-F4A5-B045-8E67-DD0D76AA43E1}" type="presParOf" srcId="{4EA3AACF-A4BC-5C41-9372-E58E16623D83}" destId="{0048950C-67F0-634C-8202-F9D59A3D2762}" srcOrd="6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002D5DD-9C2C-7940-91CB-FA49256D6C72}">
      <dsp:nvSpPr>
        <dsp:cNvPr id="0" name=""/>
        <dsp:cNvSpPr/>
      </dsp:nvSpPr>
      <dsp:spPr>
        <a:xfrm>
          <a:off x="-4882653" y="-753830"/>
          <a:ext cx="5858998" cy="5858998"/>
        </a:xfrm>
        <a:prstGeom prst="blockArc">
          <a:avLst>
            <a:gd name="adj1" fmla="val 18900000"/>
            <a:gd name="adj2" fmla="val 2700000"/>
            <a:gd name="adj3" fmla="val 369"/>
          </a:avLst>
        </a:prstGeom>
        <a:noFill/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20245D2-4345-C04A-809E-ED7B1EC5A6F6}">
      <dsp:nvSpPr>
        <dsp:cNvPr id="0" name=""/>
        <dsp:cNvSpPr/>
      </dsp:nvSpPr>
      <dsp:spPr>
        <a:xfrm>
          <a:off x="799884" y="621632"/>
          <a:ext cx="9692761" cy="1243090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86703" tIns="93980" rIns="93980" bIns="93980" numCol="1" spcCol="1270" anchor="ctr" anchorCtr="0">
          <a:noAutofit/>
        </a:bodyPr>
        <a:lstStyle/>
        <a:p>
          <a:pPr marL="0" lvl="0" indent="0" algn="l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700" b="0" kern="1200" dirty="0">
              <a:solidFill>
                <a:schemeClr val="bg1"/>
              </a:solidFill>
            </a:rPr>
            <a:t>Perform a QA review of the learning materials</a:t>
          </a:r>
          <a:endParaRPr lang="en-GB" sz="3700" kern="1200" dirty="0">
            <a:solidFill>
              <a:schemeClr val="bg1"/>
            </a:solidFill>
          </a:endParaRPr>
        </a:p>
      </dsp:txBody>
      <dsp:txXfrm>
        <a:off x="799884" y="621632"/>
        <a:ext cx="9692761" cy="1243090"/>
      </dsp:txXfrm>
    </dsp:sp>
    <dsp:sp modelId="{0D3C8D8F-6495-EE4A-A313-C67C83C37D19}">
      <dsp:nvSpPr>
        <dsp:cNvPr id="0" name=""/>
        <dsp:cNvSpPr/>
      </dsp:nvSpPr>
      <dsp:spPr>
        <a:xfrm>
          <a:off x="22953" y="466245"/>
          <a:ext cx="1553862" cy="1553862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92D6F41-AEC8-934F-8B11-03573C180057}">
      <dsp:nvSpPr>
        <dsp:cNvPr id="0" name=""/>
        <dsp:cNvSpPr/>
      </dsp:nvSpPr>
      <dsp:spPr>
        <a:xfrm>
          <a:off x="799884" y="2486615"/>
          <a:ext cx="9692761" cy="1243090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86703" tIns="93980" rIns="93980" bIns="93980" numCol="1" spcCol="1270" anchor="ctr" anchorCtr="0">
          <a:noAutofit/>
        </a:bodyPr>
        <a:lstStyle/>
        <a:p>
          <a:pPr marL="0" lvl="0" indent="0" algn="l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700" b="0" i="0" kern="1200" dirty="0">
              <a:solidFill>
                <a:schemeClr val="tx1"/>
              </a:solidFill>
            </a:rPr>
            <a:t>Rate </a:t>
          </a:r>
          <a:r>
            <a:rPr lang="en-GB" sz="3700" b="0" i="0" kern="1200" dirty="0" err="1">
              <a:solidFill>
                <a:schemeClr val="tx1"/>
              </a:solidFill>
            </a:rPr>
            <a:t>FAIRness</a:t>
          </a:r>
          <a:r>
            <a:rPr lang="en-GB" sz="3700" b="0" i="0" kern="1200" dirty="0">
              <a:solidFill>
                <a:schemeClr val="tx1"/>
              </a:solidFill>
            </a:rPr>
            <a:t> of learning materials</a:t>
          </a:r>
          <a:endParaRPr lang="en-GB" sz="3700" b="0" kern="1200" dirty="0">
            <a:solidFill>
              <a:schemeClr val="tx1"/>
            </a:solidFill>
          </a:endParaRPr>
        </a:p>
      </dsp:txBody>
      <dsp:txXfrm>
        <a:off x="799884" y="2486615"/>
        <a:ext cx="9692761" cy="1243090"/>
      </dsp:txXfrm>
    </dsp:sp>
    <dsp:sp modelId="{F12EEEE2-1575-3E4C-9CC0-87A24C2AEF91}">
      <dsp:nvSpPr>
        <dsp:cNvPr id="0" name=""/>
        <dsp:cNvSpPr/>
      </dsp:nvSpPr>
      <dsp:spPr>
        <a:xfrm>
          <a:off x="22953" y="2331229"/>
          <a:ext cx="1553862" cy="1553862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1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90F4213-87B3-114A-A07C-E2D10F8A0DEF}">
      <dsp:nvSpPr>
        <dsp:cNvPr id="0" name=""/>
        <dsp:cNvSpPr/>
      </dsp:nvSpPr>
      <dsp:spPr>
        <a:xfrm>
          <a:off x="0" y="252594"/>
          <a:ext cx="10515600" cy="119340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marL="0" lvl="0" indent="0" algn="l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000" kern="1200" dirty="0">
              <a:solidFill>
                <a:schemeClr val="tx1"/>
              </a:solidFill>
            </a:rPr>
            <a:t>Use the feedback form to evaluate the performance and identify areas of improvement for the developed learning materials</a:t>
          </a:r>
          <a:endParaRPr lang="en-MK" sz="3000" kern="1200" dirty="0">
            <a:solidFill>
              <a:schemeClr val="tx1"/>
            </a:solidFill>
          </a:endParaRPr>
        </a:p>
      </dsp:txBody>
      <dsp:txXfrm>
        <a:off x="58257" y="310851"/>
        <a:ext cx="10399086" cy="1076886"/>
      </dsp:txXfrm>
    </dsp:sp>
    <dsp:sp modelId="{E40010E3-99B7-104C-B895-5079627103D3}">
      <dsp:nvSpPr>
        <dsp:cNvPr id="0" name=""/>
        <dsp:cNvSpPr/>
      </dsp:nvSpPr>
      <dsp:spPr>
        <a:xfrm>
          <a:off x="0" y="1445994"/>
          <a:ext cx="10515600" cy="145935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33870" tIns="38100" rIns="213360" bIns="38100" numCol="1" spcCol="1270" anchor="t" anchorCtr="0">
          <a:noAutofit/>
        </a:bodyPr>
        <a:lstStyle/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2300" kern="1200">
              <a:solidFill>
                <a:schemeClr val="tx1"/>
              </a:solidFill>
            </a:rPr>
            <a:t>the feedback gathered via the implemented feedback form should be regularly analysed</a:t>
          </a:r>
          <a:endParaRPr lang="en-MK" sz="2300" kern="1200">
            <a:solidFill>
              <a:schemeClr val="tx1"/>
            </a:solidFill>
          </a:endParaRP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2300" kern="1200">
              <a:solidFill>
                <a:schemeClr val="tx1"/>
              </a:solidFill>
            </a:rPr>
            <a:t>any comments and insights should be taken as input into the continuous improvement phase. </a:t>
          </a:r>
          <a:endParaRPr lang="en-MK" sz="2300" kern="1200">
            <a:solidFill>
              <a:schemeClr val="tx1"/>
            </a:solidFill>
          </a:endParaRPr>
        </a:p>
      </dsp:txBody>
      <dsp:txXfrm>
        <a:off x="0" y="1445994"/>
        <a:ext cx="10515600" cy="1459350"/>
      </dsp:txXfrm>
    </dsp:sp>
    <dsp:sp modelId="{85014A8E-FC53-0142-A37B-E211C5776C53}">
      <dsp:nvSpPr>
        <dsp:cNvPr id="0" name=""/>
        <dsp:cNvSpPr/>
      </dsp:nvSpPr>
      <dsp:spPr>
        <a:xfrm>
          <a:off x="0" y="2905344"/>
          <a:ext cx="10515600" cy="1193400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marL="0" lvl="0" indent="0" algn="l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000" kern="1200" dirty="0">
              <a:solidFill>
                <a:schemeClr val="tx1"/>
              </a:solidFill>
            </a:rPr>
            <a:t>Use the Analysis button when clicking on the Feedback form on the Moodle course.</a:t>
          </a:r>
          <a:endParaRPr lang="en-MK" sz="3000" kern="1200" dirty="0">
            <a:solidFill>
              <a:schemeClr val="tx1"/>
            </a:solidFill>
          </a:endParaRPr>
        </a:p>
      </dsp:txBody>
      <dsp:txXfrm>
        <a:off x="58257" y="2963601"/>
        <a:ext cx="10399086" cy="1076886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00B474D-C964-7D4E-9F4E-59DCF61790C7}">
      <dsp:nvSpPr>
        <dsp:cNvPr id="0" name=""/>
        <dsp:cNvSpPr/>
      </dsp:nvSpPr>
      <dsp:spPr>
        <a:xfrm>
          <a:off x="3080" y="1557466"/>
          <a:ext cx="3091011" cy="1236404"/>
        </a:xfrm>
        <a:prstGeom prst="homePlat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8684" tIns="69342" rIns="34671" bIns="69342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600" kern="1200" dirty="0">
              <a:solidFill>
                <a:schemeClr val="tx1"/>
              </a:solidFill>
            </a:rPr>
            <a:t>Self-Check QA</a:t>
          </a:r>
        </a:p>
      </dsp:txBody>
      <dsp:txXfrm>
        <a:off x="3080" y="1557466"/>
        <a:ext cx="2781910" cy="1236404"/>
      </dsp:txXfrm>
    </dsp:sp>
    <dsp:sp modelId="{0535F613-3C08-B440-BA61-C8F98E3D3241}">
      <dsp:nvSpPr>
        <dsp:cNvPr id="0" name=""/>
        <dsp:cNvSpPr/>
      </dsp:nvSpPr>
      <dsp:spPr>
        <a:xfrm>
          <a:off x="2475889" y="1557466"/>
          <a:ext cx="3091011" cy="1236404"/>
        </a:xfrm>
        <a:prstGeom prst="chevron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4013" tIns="69342" rIns="34671" bIns="69342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600" kern="1200" dirty="0">
              <a:solidFill>
                <a:schemeClr val="tx1"/>
              </a:solidFill>
            </a:rPr>
            <a:t>External QA</a:t>
          </a:r>
        </a:p>
      </dsp:txBody>
      <dsp:txXfrm>
        <a:off x="3094091" y="1557466"/>
        <a:ext cx="1854607" cy="1236404"/>
      </dsp:txXfrm>
    </dsp:sp>
    <dsp:sp modelId="{711F7485-3DB6-4943-B685-58BF24C7B99A}">
      <dsp:nvSpPr>
        <dsp:cNvPr id="0" name=""/>
        <dsp:cNvSpPr/>
      </dsp:nvSpPr>
      <dsp:spPr>
        <a:xfrm>
          <a:off x="4948698" y="1557466"/>
          <a:ext cx="3091011" cy="1236404"/>
        </a:xfrm>
        <a:prstGeom prst="chevron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4013" tIns="69342" rIns="34671" bIns="69342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600" kern="1200" dirty="0">
              <a:solidFill>
                <a:schemeClr val="tx1"/>
              </a:solidFill>
            </a:rPr>
            <a:t>Learning platform QA</a:t>
          </a:r>
        </a:p>
      </dsp:txBody>
      <dsp:txXfrm>
        <a:off x="5566900" y="1557466"/>
        <a:ext cx="1854607" cy="1236404"/>
      </dsp:txXfrm>
    </dsp:sp>
    <dsp:sp modelId="{047459CE-7B7D-FB43-AD49-696CEE65C23A}">
      <dsp:nvSpPr>
        <dsp:cNvPr id="0" name=""/>
        <dsp:cNvSpPr/>
      </dsp:nvSpPr>
      <dsp:spPr>
        <a:xfrm>
          <a:off x="7421507" y="1557466"/>
          <a:ext cx="3091011" cy="1236404"/>
        </a:xfrm>
        <a:prstGeom prst="chevron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4013" tIns="69342" rIns="34671" bIns="69342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600" kern="1200" dirty="0">
              <a:solidFill>
                <a:schemeClr val="bg1"/>
              </a:solidFill>
            </a:rPr>
            <a:t>Feedback-based QA</a:t>
          </a:r>
        </a:p>
      </dsp:txBody>
      <dsp:txXfrm>
        <a:off x="8039709" y="1557466"/>
        <a:ext cx="1854607" cy="1236404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E68C4AD-0034-4A4F-8CC8-EA29B5A41F46}">
      <dsp:nvSpPr>
        <dsp:cNvPr id="0" name=""/>
        <dsp:cNvSpPr/>
      </dsp:nvSpPr>
      <dsp:spPr>
        <a:xfrm>
          <a:off x="0" y="105848"/>
          <a:ext cx="5751285" cy="75582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900" kern="1200" dirty="0">
              <a:solidFill>
                <a:schemeClr val="tx1"/>
              </a:solidFill>
            </a:rPr>
            <a:t>Does the learning material title clearly describe what it offers?</a:t>
          </a:r>
          <a:endParaRPr lang="en-MK" sz="1900" kern="1200" dirty="0">
            <a:solidFill>
              <a:schemeClr val="tx1"/>
            </a:solidFill>
          </a:endParaRPr>
        </a:p>
      </dsp:txBody>
      <dsp:txXfrm>
        <a:off x="36896" y="142744"/>
        <a:ext cx="5677493" cy="682028"/>
      </dsp:txXfrm>
    </dsp:sp>
    <dsp:sp modelId="{D4457221-F486-E043-B9CF-F999378E7AC7}">
      <dsp:nvSpPr>
        <dsp:cNvPr id="0" name=""/>
        <dsp:cNvSpPr/>
      </dsp:nvSpPr>
      <dsp:spPr>
        <a:xfrm>
          <a:off x="0" y="861668"/>
          <a:ext cx="5751285" cy="31464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82603" tIns="24130" rIns="135128" bIns="24130" numCol="1" spcCol="1270" anchor="t" anchorCtr="0">
          <a:noAutofit/>
        </a:bodyPr>
        <a:lstStyle/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1500" kern="1200" dirty="0">
              <a:solidFill>
                <a:schemeClr val="tx1"/>
              </a:solidFill>
            </a:rPr>
            <a:t>syllabus (metadata)</a:t>
          </a:r>
          <a:endParaRPr lang="en-MK" sz="1500" kern="1200" dirty="0">
            <a:solidFill>
              <a:schemeClr val="tx1"/>
            </a:solidFill>
          </a:endParaRPr>
        </a:p>
      </dsp:txBody>
      <dsp:txXfrm>
        <a:off x="0" y="861668"/>
        <a:ext cx="5751285" cy="314640"/>
      </dsp:txXfrm>
    </dsp:sp>
    <dsp:sp modelId="{A6B18379-2A4B-D944-AFAB-2DD95B253FD4}">
      <dsp:nvSpPr>
        <dsp:cNvPr id="0" name=""/>
        <dsp:cNvSpPr/>
      </dsp:nvSpPr>
      <dsp:spPr>
        <a:xfrm>
          <a:off x="0" y="1176308"/>
          <a:ext cx="5751285" cy="755820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900" kern="1200" dirty="0">
              <a:solidFill>
                <a:schemeClr val="tx1"/>
              </a:solidFill>
            </a:rPr>
            <a:t>Does the learning material include its goal?	</a:t>
          </a:r>
          <a:endParaRPr lang="en-MK" sz="1900" kern="1200" dirty="0">
            <a:solidFill>
              <a:schemeClr val="tx1"/>
            </a:solidFill>
          </a:endParaRPr>
        </a:p>
      </dsp:txBody>
      <dsp:txXfrm>
        <a:off x="36896" y="1213204"/>
        <a:ext cx="5677493" cy="682028"/>
      </dsp:txXfrm>
    </dsp:sp>
    <dsp:sp modelId="{D719A5CC-2AE5-6140-A7C7-3041A61E0E0E}">
      <dsp:nvSpPr>
        <dsp:cNvPr id="0" name=""/>
        <dsp:cNvSpPr/>
      </dsp:nvSpPr>
      <dsp:spPr>
        <a:xfrm>
          <a:off x="0" y="1932129"/>
          <a:ext cx="5751285" cy="31464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82603" tIns="24130" rIns="135128" bIns="24130" numCol="1" spcCol="1270" anchor="t" anchorCtr="0">
          <a:noAutofit/>
        </a:bodyPr>
        <a:lstStyle/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1500" kern="1200" dirty="0">
              <a:solidFill>
                <a:schemeClr val="tx1"/>
              </a:solidFill>
            </a:rPr>
            <a:t>syllabus (metadata)</a:t>
          </a:r>
          <a:endParaRPr lang="en-MK" sz="1500" kern="1200" dirty="0">
            <a:solidFill>
              <a:schemeClr val="tx1"/>
            </a:solidFill>
          </a:endParaRPr>
        </a:p>
      </dsp:txBody>
      <dsp:txXfrm>
        <a:off x="0" y="1932129"/>
        <a:ext cx="5751285" cy="314640"/>
      </dsp:txXfrm>
    </dsp:sp>
    <dsp:sp modelId="{F6DCFE5C-C164-334C-9941-BD81473B2D05}">
      <dsp:nvSpPr>
        <dsp:cNvPr id="0" name=""/>
        <dsp:cNvSpPr/>
      </dsp:nvSpPr>
      <dsp:spPr>
        <a:xfrm>
          <a:off x="0" y="2246769"/>
          <a:ext cx="5751285" cy="755820"/>
        </a:xfrm>
        <a:prstGeom prst="round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900" kern="1200" dirty="0">
              <a:solidFill>
                <a:schemeClr val="tx1"/>
              </a:solidFill>
            </a:rPr>
            <a:t>Does the learning material clearly state its target audience?</a:t>
          </a:r>
          <a:endParaRPr lang="en-MK" sz="1900" kern="1200" dirty="0">
            <a:solidFill>
              <a:schemeClr val="tx1"/>
            </a:solidFill>
          </a:endParaRPr>
        </a:p>
      </dsp:txBody>
      <dsp:txXfrm>
        <a:off x="36896" y="2283665"/>
        <a:ext cx="5677493" cy="682028"/>
      </dsp:txXfrm>
    </dsp:sp>
    <dsp:sp modelId="{EA4B2BD4-7ECC-964E-8B24-742BBB23C321}">
      <dsp:nvSpPr>
        <dsp:cNvPr id="0" name=""/>
        <dsp:cNvSpPr/>
      </dsp:nvSpPr>
      <dsp:spPr>
        <a:xfrm>
          <a:off x="0" y="3002589"/>
          <a:ext cx="5751285" cy="31464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82603" tIns="24130" rIns="135128" bIns="24130" numCol="1" spcCol="1270" anchor="t" anchorCtr="0">
          <a:noAutofit/>
        </a:bodyPr>
        <a:lstStyle/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1500" kern="1200" dirty="0">
              <a:solidFill>
                <a:schemeClr val="tx1"/>
              </a:solidFill>
            </a:rPr>
            <a:t>syllabus (metadata)</a:t>
          </a:r>
          <a:endParaRPr lang="en-MK" sz="1500" kern="1200" dirty="0">
            <a:solidFill>
              <a:schemeClr val="tx1"/>
            </a:solidFill>
          </a:endParaRPr>
        </a:p>
      </dsp:txBody>
      <dsp:txXfrm>
        <a:off x="0" y="3002589"/>
        <a:ext cx="5751285" cy="314640"/>
      </dsp:txXfrm>
    </dsp:sp>
    <dsp:sp modelId="{0F950A83-A289-A048-A57D-E296A5D5DAA3}">
      <dsp:nvSpPr>
        <dsp:cNvPr id="0" name=""/>
        <dsp:cNvSpPr/>
      </dsp:nvSpPr>
      <dsp:spPr>
        <a:xfrm>
          <a:off x="0" y="3317228"/>
          <a:ext cx="5751285" cy="755820"/>
        </a:xfrm>
        <a:prstGeom prst="round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900" kern="1200" dirty="0">
              <a:solidFill>
                <a:schemeClr val="bg1"/>
              </a:solidFill>
            </a:rPr>
            <a:t>Does the learning material state the level of expertise it is required from its audience?</a:t>
          </a:r>
          <a:endParaRPr lang="en-MK" sz="1900" kern="1200" dirty="0">
            <a:solidFill>
              <a:schemeClr val="bg1"/>
            </a:solidFill>
          </a:endParaRPr>
        </a:p>
      </dsp:txBody>
      <dsp:txXfrm>
        <a:off x="36896" y="3354124"/>
        <a:ext cx="5677493" cy="682028"/>
      </dsp:txXfrm>
    </dsp:sp>
    <dsp:sp modelId="{5FD5C302-703E-824F-938E-CCA8DFFBBCA5}">
      <dsp:nvSpPr>
        <dsp:cNvPr id="0" name=""/>
        <dsp:cNvSpPr/>
      </dsp:nvSpPr>
      <dsp:spPr>
        <a:xfrm>
          <a:off x="0" y="4073049"/>
          <a:ext cx="5751285" cy="31464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82603" tIns="24130" rIns="135128" bIns="24130" numCol="1" spcCol="1270" anchor="t" anchorCtr="0">
          <a:noAutofit/>
        </a:bodyPr>
        <a:lstStyle/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1500" kern="1200" dirty="0">
              <a:solidFill>
                <a:schemeClr val="tx1"/>
              </a:solidFill>
            </a:rPr>
            <a:t>syllabus (metadata)</a:t>
          </a:r>
          <a:endParaRPr lang="en-MK" sz="1500" kern="1200" dirty="0">
            <a:solidFill>
              <a:schemeClr val="tx1"/>
            </a:solidFill>
          </a:endParaRPr>
        </a:p>
      </dsp:txBody>
      <dsp:txXfrm>
        <a:off x="0" y="4073049"/>
        <a:ext cx="5751285" cy="314640"/>
      </dsp:txXfrm>
    </dsp:sp>
    <dsp:sp modelId="{D7578C4C-B35A-6840-9E96-2E470C471243}">
      <dsp:nvSpPr>
        <dsp:cNvPr id="0" name=""/>
        <dsp:cNvSpPr/>
      </dsp:nvSpPr>
      <dsp:spPr>
        <a:xfrm>
          <a:off x="0" y="4387688"/>
          <a:ext cx="5751285" cy="755820"/>
        </a:xfrm>
        <a:prstGeom prst="round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900" kern="1200" dirty="0">
              <a:solidFill>
                <a:schemeClr val="tx1"/>
              </a:solidFill>
            </a:rPr>
            <a:t>Are the learning objectives/outcomes specific, well-defined, and measurable?</a:t>
          </a:r>
          <a:endParaRPr lang="en-MK" sz="1900" kern="1200" dirty="0">
            <a:solidFill>
              <a:schemeClr val="tx1"/>
            </a:solidFill>
          </a:endParaRPr>
        </a:p>
      </dsp:txBody>
      <dsp:txXfrm>
        <a:off x="36896" y="4424584"/>
        <a:ext cx="5677493" cy="682028"/>
      </dsp:txXfrm>
    </dsp:sp>
    <dsp:sp modelId="{53569B0B-6783-1247-B968-DF9E74BF9715}">
      <dsp:nvSpPr>
        <dsp:cNvPr id="0" name=""/>
        <dsp:cNvSpPr/>
      </dsp:nvSpPr>
      <dsp:spPr>
        <a:xfrm>
          <a:off x="0" y="5143509"/>
          <a:ext cx="5751285" cy="31464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82603" tIns="24130" rIns="135128" bIns="24130" numCol="1" spcCol="1270" anchor="t" anchorCtr="0">
          <a:noAutofit/>
        </a:bodyPr>
        <a:lstStyle/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1500" kern="1200" dirty="0">
              <a:solidFill>
                <a:schemeClr val="tx1"/>
              </a:solidFill>
            </a:rPr>
            <a:t>syllabus (metadata)</a:t>
          </a:r>
          <a:endParaRPr lang="en-MK" sz="1500" kern="1200" dirty="0">
            <a:solidFill>
              <a:schemeClr val="tx1"/>
            </a:solidFill>
          </a:endParaRPr>
        </a:p>
      </dsp:txBody>
      <dsp:txXfrm>
        <a:off x="0" y="5143509"/>
        <a:ext cx="5751285" cy="314640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58200BB-B0A6-094D-B402-82F6524DCEBD}">
      <dsp:nvSpPr>
        <dsp:cNvPr id="0" name=""/>
        <dsp:cNvSpPr/>
      </dsp:nvSpPr>
      <dsp:spPr>
        <a:xfrm>
          <a:off x="0" y="33183"/>
          <a:ext cx="5838371" cy="75582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900" kern="1200" dirty="0">
              <a:solidFill>
                <a:schemeClr val="tx1"/>
              </a:solidFill>
            </a:rPr>
            <a:t>Does the learning material clearly describe its program / outline?</a:t>
          </a:r>
        </a:p>
      </dsp:txBody>
      <dsp:txXfrm>
        <a:off x="36896" y="70079"/>
        <a:ext cx="5764579" cy="682028"/>
      </dsp:txXfrm>
    </dsp:sp>
    <dsp:sp modelId="{A87696FA-6774-BE40-B88A-EAA7531998A5}">
      <dsp:nvSpPr>
        <dsp:cNvPr id="0" name=""/>
        <dsp:cNvSpPr/>
      </dsp:nvSpPr>
      <dsp:spPr>
        <a:xfrm>
          <a:off x="0" y="789003"/>
          <a:ext cx="5838371" cy="31464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85368" tIns="24130" rIns="135128" bIns="24130" numCol="1" spcCol="1270" anchor="t" anchorCtr="0">
          <a:noAutofit/>
        </a:bodyPr>
        <a:lstStyle/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1500" kern="1200" dirty="0">
              <a:solidFill>
                <a:schemeClr val="tx1"/>
              </a:solidFill>
            </a:rPr>
            <a:t>syllabus (metadata)</a:t>
          </a:r>
          <a:endParaRPr lang="en-MK" sz="1500" kern="1200" dirty="0">
            <a:solidFill>
              <a:schemeClr val="tx1"/>
            </a:solidFill>
          </a:endParaRPr>
        </a:p>
      </dsp:txBody>
      <dsp:txXfrm>
        <a:off x="0" y="789003"/>
        <a:ext cx="5838371" cy="314640"/>
      </dsp:txXfrm>
    </dsp:sp>
    <dsp:sp modelId="{F118DEF4-E42E-314B-8E7B-7673DD59C205}">
      <dsp:nvSpPr>
        <dsp:cNvPr id="0" name=""/>
        <dsp:cNvSpPr/>
      </dsp:nvSpPr>
      <dsp:spPr>
        <a:xfrm>
          <a:off x="0" y="1103643"/>
          <a:ext cx="5838371" cy="755820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900" kern="1200" dirty="0">
              <a:solidFill>
                <a:schemeClr val="tx1"/>
              </a:solidFill>
            </a:rPr>
            <a:t>Does the learning material cover different learning styles?</a:t>
          </a:r>
          <a:endParaRPr lang="en-MK" sz="1900" kern="1200" dirty="0">
            <a:solidFill>
              <a:schemeClr val="tx1"/>
            </a:solidFill>
          </a:endParaRPr>
        </a:p>
      </dsp:txBody>
      <dsp:txXfrm>
        <a:off x="36896" y="1140539"/>
        <a:ext cx="5764579" cy="682028"/>
      </dsp:txXfrm>
    </dsp:sp>
    <dsp:sp modelId="{2CBF95C8-AA9D-7248-AE62-BD7D104C2EA6}">
      <dsp:nvSpPr>
        <dsp:cNvPr id="0" name=""/>
        <dsp:cNvSpPr/>
      </dsp:nvSpPr>
      <dsp:spPr>
        <a:xfrm>
          <a:off x="0" y="1859463"/>
          <a:ext cx="5838371" cy="31464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85368" tIns="24130" rIns="135128" bIns="24130" numCol="1" spcCol="1270" anchor="t" anchorCtr="0">
          <a:noAutofit/>
        </a:bodyPr>
        <a:lstStyle/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1500" kern="1200" dirty="0">
              <a:solidFill>
                <a:schemeClr val="tx1"/>
              </a:solidFill>
            </a:rPr>
            <a:t>learning content</a:t>
          </a:r>
          <a:endParaRPr lang="en-MK" sz="1500" kern="1200" dirty="0">
            <a:solidFill>
              <a:schemeClr val="tx1"/>
            </a:solidFill>
          </a:endParaRPr>
        </a:p>
      </dsp:txBody>
      <dsp:txXfrm>
        <a:off x="0" y="1859463"/>
        <a:ext cx="5838371" cy="314640"/>
      </dsp:txXfrm>
    </dsp:sp>
    <dsp:sp modelId="{335B3CFA-9C7A-DD45-B71F-020EAE01E1B0}">
      <dsp:nvSpPr>
        <dsp:cNvPr id="0" name=""/>
        <dsp:cNvSpPr/>
      </dsp:nvSpPr>
      <dsp:spPr>
        <a:xfrm>
          <a:off x="0" y="2174103"/>
          <a:ext cx="5838371" cy="755820"/>
        </a:xfrm>
        <a:prstGeom prst="round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900" kern="1200" dirty="0">
              <a:solidFill>
                <a:schemeClr val="tx1"/>
              </a:solidFill>
            </a:rPr>
            <a:t>Does the learning material states its delivery method? (live sessions, self-learning, hybrid, face-to-face...)</a:t>
          </a:r>
          <a:endParaRPr lang="en-MK" sz="1900" kern="1200" dirty="0">
            <a:solidFill>
              <a:schemeClr val="tx1"/>
            </a:solidFill>
          </a:endParaRPr>
        </a:p>
      </dsp:txBody>
      <dsp:txXfrm>
        <a:off x="36896" y="2210999"/>
        <a:ext cx="5764579" cy="682028"/>
      </dsp:txXfrm>
    </dsp:sp>
    <dsp:sp modelId="{1293F150-2E0C-044A-A109-64C07C3AFCA5}">
      <dsp:nvSpPr>
        <dsp:cNvPr id="0" name=""/>
        <dsp:cNvSpPr/>
      </dsp:nvSpPr>
      <dsp:spPr>
        <a:xfrm>
          <a:off x="0" y="2929923"/>
          <a:ext cx="5838371" cy="31464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85368" tIns="24130" rIns="135128" bIns="24130" numCol="1" spcCol="1270" anchor="t" anchorCtr="0">
          <a:noAutofit/>
        </a:bodyPr>
        <a:lstStyle/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1500" kern="1200" dirty="0">
              <a:solidFill>
                <a:schemeClr val="tx1"/>
              </a:solidFill>
            </a:rPr>
            <a:t>syllabus (metadata)</a:t>
          </a:r>
          <a:endParaRPr lang="en-MK" sz="1500" kern="1200" dirty="0">
            <a:solidFill>
              <a:schemeClr val="tx1"/>
            </a:solidFill>
          </a:endParaRPr>
        </a:p>
      </dsp:txBody>
      <dsp:txXfrm>
        <a:off x="0" y="2929923"/>
        <a:ext cx="5838371" cy="314640"/>
      </dsp:txXfrm>
    </dsp:sp>
    <dsp:sp modelId="{E8333C91-0C20-1F42-924E-141E0D626ADE}">
      <dsp:nvSpPr>
        <dsp:cNvPr id="0" name=""/>
        <dsp:cNvSpPr/>
      </dsp:nvSpPr>
      <dsp:spPr>
        <a:xfrm>
          <a:off x="0" y="3244563"/>
          <a:ext cx="5838371" cy="755820"/>
        </a:xfrm>
        <a:prstGeom prst="round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900" kern="1200" dirty="0">
              <a:solidFill>
                <a:schemeClr val="bg1"/>
              </a:solidFill>
            </a:rPr>
            <a:t>Does the learning material state the date when it was published and/or the date of the newest version?</a:t>
          </a:r>
          <a:endParaRPr lang="en-MK" sz="1900" kern="1200" dirty="0">
            <a:solidFill>
              <a:schemeClr val="bg1"/>
            </a:solidFill>
          </a:endParaRPr>
        </a:p>
      </dsp:txBody>
      <dsp:txXfrm>
        <a:off x="36896" y="3281459"/>
        <a:ext cx="5764579" cy="682028"/>
      </dsp:txXfrm>
    </dsp:sp>
    <dsp:sp modelId="{1EC7E4B7-EADD-5B4E-A40A-D12963F2EB25}">
      <dsp:nvSpPr>
        <dsp:cNvPr id="0" name=""/>
        <dsp:cNvSpPr/>
      </dsp:nvSpPr>
      <dsp:spPr>
        <a:xfrm>
          <a:off x="0" y="4000383"/>
          <a:ext cx="5838371" cy="31464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85368" tIns="24130" rIns="135128" bIns="24130" numCol="1" spcCol="1270" anchor="t" anchorCtr="0">
          <a:noAutofit/>
        </a:bodyPr>
        <a:lstStyle/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1500" kern="1200" dirty="0">
              <a:solidFill>
                <a:schemeClr val="tx1"/>
              </a:solidFill>
            </a:rPr>
            <a:t>syllabus (metadata)</a:t>
          </a:r>
          <a:endParaRPr lang="en-MK" sz="1500" kern="1200" dirty="0">
            <a:solidFill>
              <a:schemeClr val="tx1"/>
            </a:solidFill>
          </a:endParaRPr>
        </a:p>
      </dsp:txBody>
      <dsp:txXfrm>
        <a:off x="0" y="4000383"/>
        <a:ext cx="5838371" cy="314640"/>
      </dsp:txXfrm>
    </dsp:sp>
    <dsp:sp modelId="{0B5F6955-A749-5D4D-BBA3-6185F13796B5}">
      <dsp:nvSpPr>
        <dsp:cNvPr id="0" name=""/>
        <dsp:cNvSpPr/>
      </dsp:nvSpPr>
      <dsp:spPr>
        <a:xfrm>
          <a:off x="0" y="4315023"/>
          <a:ext cx="5838371" cy="755820"/>
        </a:xfrm>
        <a:prstGeom prst="round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900" kern="1200" dirty="0">
              <a:solidFill>
                <a:schemeClr val="tx1"/>
              </a:solidFill>
            </a:rPr>
            <a:t>If needed, does the learning material state the dates the training takes place?</a:t>
          </a:r>
          <a:endParaRPr lang="en-MK" sz="1900" kern="1200" dirty="0">
            <a:solidFill>
              <a:schemeClr val="tx1"/>
            </a:solidFill>
          </a:endParaRPr>
        </a:p>
      </dsp:txBody>
      <dsp:txXfrm>
        <a:off x="36896" y="4351919"/>
        <a:ext cx="5764579" cy="682028"/>
      </dsp:txXfrm>
    </dsp:sp>
    <dsp:sp modelId="{126C5987-C193-F546-A79E-380DD32CC293}">
      <dsp:nvSpPr>
        <dsp:cNvPr id="0" name=""/>
        <dsp:cNvSpPr/>
      </dsp:nvSpPr>
      <dsp:spPr>
        <a:xfrm>
          <a:off x="0" y="5070843"/>
          <a:ext cx="5838371" cy="31464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85368" tIns="24130" rIns="135128" bIns="24130" numCol="1" spcCol="1270" anchor="t" anchorCtr="0">
          <a:noAutofit/>
        </a:bodyPr>
        <a:lstStyle/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1500" kern="1200" dirty="0">
              <a:solidFill>
                <a:schemeClr val="tx1"/>
              </a:solidFill>
            </a:rPr>
            <a:t>syllabus</a:t>
          </a:r>
        </a:p>
      </dsp:txBody>
      <dsp:txXfrm>
        <a:off x="0" y="5070843"/>
        <a:ext cx="5838371" cy="314640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B2FD9A4-92E6-A646-898A-99B7D674E94C}">
      <dsp:nvSpPr>
        <dsp:cNvPr id="0" name=""/>
        <dsp:cNvSpPr/>
      </dsp:nvSpPr>
      <dsp:spPr>
        <a:xfrm>
          <a:off x="0" y="470"/>
          <a:ext cx="5968999" cy="927191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 dirty="0">
              <a:solidFill>
                <a:schemeClr val="tx1"/>
              </a:solidFill>
            </a:rPr>
            <a:t>Does the learning material states the expected duration of the training?</a:t>
          </a:r>
        </a:p>
      </dsp:txBody>
      <dsp:txXfrm>
        <a:off x="45262" y="45732"/>
        <a:ext cx="5878475" cy="836667"/>
      </dsp:txXfrm>
    </dsp:sp>
    <dsp:sp modelId="{27B162CA-FE87-9C42-8D96-F16EFDCC5553}">
      <dsp:nvSpPr>
        <dsp:cNvPr id="0" name=""/>
        <dsp:cNvSpPr/>
      </dsp:nvSpPr>
      <dsp:spPr>
        <a:xfrm>
          <a:off x="0" y="927661"/>
          <a:ext cx="5968999" cy="17210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89516" tIns="15240" rIns="85344" bIns="15240" numCol="1" spcCol="1270" anchor="t" anchorCtr="0">
          <a:noAutofit/>
        </a:bodyPr>
        <a:lstStyle/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1200" kern="1200" dirty="0">
              <a:solidFill>
                <a:schemeClr val="tx1"/>
              </a:solidFill>
            </a:rPr>
            <a:t>syllabus</a:t>
          </a:r>
          <a:endParaRPr lang="en-MK" sz="1200" kern="1200" dirty="0">
            <a:solidFill>
              <a:schemeClr val="tx1"/>
            </a:solidFill>
          </a:endParaRPr>
        </a:p>
      </dsp:txBody>
      <dsp:txXfrm>
        <a:off x="0" y="927661"/>
        <a:ext cx="5968999" cy="172109"/>
      </dsp:txXfrm>
    </dsp:sp>
    <dsp:sp modelId="{958D4DC8-FD10-3149-B877-60616EDD333E}">
      <dsp:nvSpPr>
        <dsp:cNvPr id="0" name=""/>
        <dsp:cNvSpPr/>
      </dsp:nvSpPr>
      <dsp:spPr>
        <a:xfrm>
          <a:off x="0" y="1099770"/>
          <a:ext cx="5968999" cy="927191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 dirty="0">
              <a:solidFill>
                <a:schemeClr val="tx1"/>
              </a:solidFill>
            </a:rPr>
            <a:t>Does the learning material specify the developer/author of the learning material?</a:t>
          </a:r>
          <a:endParaRPr lang="en-MK" sz="1800" kern="1200" dirty="0">
            <a:solidFill>
              <a:schemeClr val="tx1"/>
            </a:solidFill>
          </a:endParaRPr>
        </a:p>
      </dsp:txBody>
      <dsp:txXfrm>
        <a:off x="45262" y="1145032"/>
        <a:ext cx="5878475" cy="836667"/>
      </dsp:txXfrm>
    </dsp:sp>
    <dsp:sp modelId="{24372914-6BAD-8F4F-BB4A-1204C2CF5ECB}">
      <dsp:nvSpPr>
        <dsp:cNvPr id="0" name=""/>
        <dsp:cNvSpPr/>
      </dsp:nvSpPr>
      <dsp:spPr>
        <a:xfrm>
          <a:off x="0" y="2026962"/>
          <a:ext cx="5968999" cy="17210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89516" tIns="15240" rIns="85344" bIns="15240" numCol="1" spcCol="1270" anchor="t" anchorCtr="0">
          <a:noAutofit/>
        </a:bodyPr>
        <a:lstStyle/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1200" kern="1200" dirty="0">
              <a:solidFill>
                <a:schemeClr val="tx1"/>
              </a:solidFill>
            </a:rPr>
            <a:t>syllabus</a:t>
          </a:r>
          <a:endParaRPr lang="en-MK" sz="1200" kern="1200" dirty="0">
            <a:solidFill>
              <a:schemeClr val="tx1"/>
            </a:solidFill>
          </a:endParaRPr>
        </a:p>
      </dsp:txBody>
      <dsp:txXfrm>
        <a:off x="0" y="2026962"/>
        <a:ext cx="5968999" cy="172109"/>
      </dsp:txXfrm>
    </dsp:sp>
    <dsp:sp modelId="{7F9849FB-8C9D-3B49-AF68-1159FD2CC887}">
      <dsp:nvSpPr>
        <dsp:cNvPr id="0" name=""/>
        <dsp:cNvSpPr/>
      </dsp:nvSpPr>
      <dsp:spPr>
        <a:xfrm>
          <a:off x="0" y="2199071"/>
          <a:ext cx="5968999" cy="927191"/>
        </a:xfrm>
        <a:prstGeom prst="round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 dirty="0">
              <a:solidFill>
                <a:schemeClr val="tx1"/>
              </a:solidFill>
            </a:rPr>
            <a:t>Does the learning material specify the trainer/s of the learning material?</a:t>
          </a:r>
          <a:endParaRPr lang="en-MK" sz="1800" kern="1200" dirty="0">
            <a:solidFill>
              <a:schemeClr val="tx1"/>
            </a:solidFill>
          </a:endParaRPr>
        </a:p>
      </dsp:txBody>
      <dsp:txXfrm>
        <a:off x="45262" y="2244333"/>
        <a:ext cx="5878475" cy="836667"/>
      </dsp:txXfrm>
    </dsp:sp>
    <dsp:sp modelId="{DE0E8540-FE48-014B-B44A-BF07C2363530}">
      <dsp:nvSpPr>
        <dsp:cNvPr id="0" name=""/>
        <dsp:cNvSpPr/>
      </dsp:nvSpPr>
      <dsp:spPr>
        <a:xfrm>
          <a:off x="0" y="3126262"/>
          <a:ext cx="5968999" cy="17210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89516" tIns="15240" rIns="85344" bIns="15240" numCol="1" spcCol="1270" anchor="t" anchorCtr="0">
          <a:noAutofit/>
        </a:bodyPr>
        <a:lstStyle/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1200" kern="1200" dirty="0">
              <a:solidFill>
                <a:schemeClr val="tx1"/>
              </a:solidFill>
            </a:rPr>
            <a:t>syllabus</a:t>
          </a:r>
          <a:endParaRPr lang="en-MK" sz="1200" kern="1200" dirty="0">
            <a:solidFill>
              <a:schemeClr val="tx1"/>
            </a:solidFill>
          </a:endParaRPr>
        </a:p>
      </dsp:txBody>
      <dsp:txXfrm>
        <a:off x="0" y="3126262"/>
        <a:ext cx="5968999" cy="172109"/>
      </dsp:txXfrm>
    </dsp:sp>
    <dsp:sp modelId="{5C821A89-ECB6-1F47-9AB9-F177CF441327}">
      <dsp:nvSpPr>
        <dsp:cNvPr id="0" name=""/>
        <dsp:cNvSpPr/>
      </dsp:nvSpPr>
      <dsp:spPr>
        <a:xfrm>
          <a:off x="0" y="3298372"/>
          <a:ext cx="5968999" cy="927191"/>
        </a:xfrm>
        <a:prstGeom prst="round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 dirty="0">
              <a:solidFill>
                <a:schemeClr val="bg1"/>
              </a:solidFill>
            </a:rPr>
            <a:t>If applicable, does the learning material explain the required tools/software/infrastructure as well as acceptable assignment submission types?</a:t>
          </a:r>
          <a:endParaRPr lang="en-MK" sz="1800" kern="1200" dirty="0">
            <a:solidFill>
              <a:schemeClr val="bg1"/>
            </a:solidFill>
          </a:endParaRPr>
        </a:p>
      </dsp:txBody>
      <dsp:txXfrm>
        <a:off x="45262" y="3343634"/>
        <a:ext cx="5878475" cy="836667"/>
      </dsp:txXfrm>
    </dsp:sp>
    <dsp:sp modelId="{8F067C1F-6363-B340-8EE9-CFBF43DE2159}">
      <dsp:nvSpPr>
        <dsp:cNvPr id="0" name=""/>
        <dsp:cNvSpPr/>
      </dsp:nvSpPr>
      <dsp:spPr>
        <a:xfrm>
          <a:off x="0" y="4225563"/>
          <a:ext cx="5968999" cy="17210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89516" tIns="15240" rIns="85344" bIns="15240" numCol="1" spcCol="1270" anchor="t" anchorCtr="0">
          <a:noAutofit/>
        </a:bodyPr>
        <a:lstStyle/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1200" kern="1200" dirty="0">
              <a:solidFill>
                <a:schemeClr val="tx1"/>
              </a:solidFill>
            </a:rPr>
            <a:t>syllabus + learning unit</a:t>
          </a:r>
          <a:endParaRPr lang="en-MK" sz="1200" kern="1200" dirty="0">
            <a:solidFill>
              <a:schemeClr val="tx1"/>
            </a:solidFill>
          </a:endParaRPr>
        </a:p>
      </dsp:txBody>
      <dsp:txXfrm>
        <a:off x="0" y="4225563"/>
        <a:ext cx="5968999" cy="172109"/>
      </dsp:txXfrm>
    </dsp:sp>
    <dsp:sp modelId="{3749C41F-F362-A44C-9572-0178A1A444C6}">
      <dsp:nvSpPr>
        <dsp:cNvPr id="0" name=""/>
        <dsp:cNvSpPr/>
      </dsp:nvSpPr>
      <dsp:spPr>
        <a:xfrm>
          <a:off x="0" y="4397672"/>
          <a:ext cx="5968999" cy="927191"/>
        </a:xfrm>
        <a:prstGeom prst="round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 dirty="0">
              <a:solidFill>
                <a:schemeClr val="tx1"/>
              </a:solidFill>
            </a:rPr>
            <a:t>Does the learning material include any assignment? Are assessment strategies consistent with learning material objectives and are clearly stated?</a:t>
          </a:r>
          <a:endParaRPr lang="en-MK" sz="1800" kern="1200" dirty="0">
            <a:solidFill>
              <a:schemeClr val="tx1"/>
            </a:solidFill>
          </a:endParaRPr>
        </a:p>
      </dsp:txBody>
      <dsp:txXfrm>
        <a:off x="45262" y="4442934"/>
        <a:ext cx="5878475" cy="836667"/>
      </dsp:txXfrm>
    </dsp:sp>
    <dsp:sp modelId="{A4346AD9-6A19-AE43-8363-828D914F3111}">
      <dsp:nvSpPr>
        <dsp:cNvPr id="0" name=""/>
        <dsp:cNvSpPr/>
      </dsp:nvSpPr>
      <dsp:spPr>
        <a:xfrm>
          <a:off x="0" y="5324864"/>
          <a:ext cx="5968999" cy="17210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89516" tIns="15240" rIns="85344" bIns="15240" numCol="1" spcCol="1270" anchor="t" anchorCtr="0">
          <a:noAutofit/>
        </a:bodyPr>
        <a:lstStyle/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1200" kern="1200" dirty="0">
              <a:solidFill>
                <a:schemeClr val="tx1"/>
              </a:solidFill>
            </a:rPr>
            <a:t>activities</a:t>
          </a:r>
          <a:endParaRPr lang="en-MK" sz="1200" kern="1200" dirty="0">
            <a:solidFill>
              <a:schemeClr val="tx1"/>
            </a:solidFill>
          </a:endParaRPr>
        </a:p>
      </dsp:txBody>
      <dsp:txXfrm>
        <a:off x="0" y="5324864"/>
        <a:ext cx="5968999" cy="172109"/>
      </dsp:txXfrm>
    </dsp:sp>
    <dsp:sp modelId="{5AF70F8E-DA72-5849-9177-3BC2CF514A3C}">
      <dsp:nvSpPr>
        <dsp:cNvPr id="0" name=""/>
        <dsp:cNvSpPr/>
      </dsp:nvSpPr>
      <dsp:spPr>
        <a:xfrm>
          <a:off x="0" y="5496973"/>
          <a:ext cx="5968999" cy="927191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 dirty="0">
              <a:solidFill>
                <a:schemeClr val="tx1"/>
              </a:solidFill>
            </a:rPr>
            <a:t>Is grading policy provided in a manner that clearly defines expectations for the learning material and respective assignments?</a:t>
          </a:r>
          <a:endParaRPr lang="en-MK" sz="1800" kern="1200" dirty="0">
            <a:solidFill>
              <a:schemeClr val="tx1"/>
            </a:solidFill>
          </a:endParaRPr>
        </a:p>
      </dsp:txBody>
      <dsp:txXfrm>
        <a:off x="45262" y="5542235"/>
        <a:ext cx="5878475" cy="836667"/>
      </dsp:txXfrm>
    </dsp:sp>
    <dsp:sp modelId="{2776C0DE-FEDA-BA4E-8A73-209976D6A366}">
      <dsp:nvSpPr>
        <dsp:cNvPr id="0" name=""/>
        <dsp:cNvSpPr/>
      </dsp:nvSpPr>
      <dsp:spPr>
        <a:xfrm>
          <a:off x="0" y="6424164"/>
          <a:ext cx="5968999" cy="17210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89516" tIns="15240" rIns="85344" bIns="15240" numCol="1" spcCol="1270" anchor="t" anchorCtr="0">
          <a:noAutofit/>
        </a:bodyPr>
        <a:lstStyle/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1200" kern="1200" dirty="0">
              <a:solidFill>
                <a:schemeClr val="tx1"/>
              </a:solidFill>
            </a:rPr>
            <a:t>quiz strategy</a:t>
          </a:r>
          <a:endParaRPr lang="en-MK" sz="1200" kern="1200" dirty="0">
            <a:solidFill>
              <a:schemeClr val="tx1"/>
            </a:solidFill>
          </a:endParaRPr>
        </a:p>
      </dsp:txBody>
      <dsp:txXfrm>
        <a:off x="0" y="6424164"/>
        <a:ext cx="5968999" cy="172109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F1EAABD-951E-9142-B3C5-A68BAB6E54F5}">
      <dsp:nvSpPr>
        <dsp:cNvPr id="0" name=""/>
        <dsp:cNvSpPr/>
      </dsp:nvSpPr>
      <dsp:spPr>
        <a:xfrm>
          <a:off x="0" y="174033"/>
          <a:ext cx="5816600" cy="71604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 dirty="0">
              <a:solidFill>
                <a:schemeClr val="tx1"/>
              </a:solidFill>
            </a:rPr>
            <a:t>Is the learning material comprised of micro-credentials that can be aligned to create a larger milestone credential?</a:t>
          </a:r>
        </a:p>
      </dsp:txBody>
      <dsp:txXfrm>
        <a:off x="34954" y="208987"/>
        <a:ext cx="5746692" cy="646132"/>
      </dsp:txXfrm>
    </dsp:sp>
    <dsp:sp modelId="{D48A0FC0-51CA-B741-ADA7-5109ECFE552D}">
      <dsp:nvSpPr>
        <dsp:cNvPr id="0" name=""/>
        <dsp:cNvSpPr/>
      </dsp:nvSpPr>
      <dsp:spPr>
        <a:xfrm>
          <a:off x="0" y="890073"/>
          <a:ext cx="5816600" cy="29808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84677" tIns="22860" rIns="128016" bIns="22860" numCol="1" spcCol="1270" anchor="t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1400" kern="1200" dirty="0">
              <a:solidFill>
                <a:schemeClr val="tx1"/>
              </a:solidFill>
            </a:rPr>
            <a:t>certification information in syllabus and learning units</a:t>
          </a:r>
          <a:endParaRPr lang="en-MK" sz="1400" kern="1200" dirty="0">
            <a:solidFill>
              <a:schemeClr val="tx1"/>
            </a:solidFill>
          </a:endParaRPr>
        </a:p>
      </dsp:txBody>
      <dsp:txXfrm>
        <a:off x="0" y="890073"/>
        <a:ext cx="5816600" cy="298080"/>
      </dsp:txXfrm>
    </dsp:sp>
    <dsp:sp modelId="{3889B2D4-E029-914E-B070-DB5A6D156D6A}">
      <dsp:nvSpPr>
        <dsp:cNvPr id="0" name=""/>
        <dsp:cNvSpPr/>
      </dsp:nvSpPr>
      <dsp:spPr>
        <a:xfrm>
          <a:off x="0" y="1188153"/>
          <a:ext cx="5816600" cy="716040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 dirty="0">
              <a:solidFill>
                <a:schemeClr val="tx1"/>
              </a:solidFill>
            </a:rPr>
            <a:t>Does the learning material end with an activity that allows for feedback?</a:t>
          </a:r>
          <a:endParaRPr lang="en-MK" sz="1800" kern="1200" dirty="0">
            <a:solidFill>
              <a:schemeClr val="tx1"/>
            </a:solidFill>
          </a:endParaRPr>
        </a:p>
      </dsp:txBody>
      <dsp:txXfrm>
        <a:off x="34954" y="1223107"/>
        <a:ext cx="5746692" cy="646132"/>
      </dsp:txXfrm>
    </dsp:sp>
    <dsp:sp modelId="{563EEF6B-F5C0-B54E-8BEE-57CF6CA3F288}">
      <dsp:nvSpPr>
        <dsp:cNvPr id="0" name=""/>
        <dsp:cNvSpPr/>
      </dsp:nvSpPr>
      <dsp:spPr>
        <a:xfrm>
          <a:off x="0" y="1904193"/>
          <a:ext cx="5816600" cy="29808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84677" tIns="22860" rIns="128016" bIns="22860" numCol="1" spcCol="1270" anchor="t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1400" kern="1200" dirty="0">
              <a:solidFill>
                <a:schemeClr val="tx1"/>
              </a:solidFill>
            </a:rPr>
            <a:t>feedback form</a:t>
          </a:r>
          <a:endParaRPr lang="en-MK" sz="1400" kern="1200" dirty="0">
            <a:solidFill>
              <a:schemeClr val="tx1"/>
            </a:solidFill>
          </a:endParaRPr>
        </a:p>
      </dsp:txBody>
      <dsp:txXfrm>
        <a:off x="0" y="1904193"/>
        <a:ext cx="5816600" cy="298080"/>
      </dsp:txXfrm>
    </dsp:sp>
    <dsp:sp modelId="{9B1BD502-C08D-DF4E-B123-B3497B3F645F}">
      <dsp:nvSpPr>
        <dsp:cNvPr id="0" name=""/>
        <dsp:cNvSpPr/>
      </dsp:nvSpPr>
      <dsp:spPr>
        <a:xfrm>
          <a:off x="0" y="2202273"/>
          <a:ext cx="5816600" cy="716040"/>
        </a:xfrm>
        <a:prstGeom prst="round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 dirty="0">
              <a:solidFill>
                <a:schemeClr val="tx1"/>
              </a:solidFill>
            </a:rPr>
            <a:t>Does the learning material include relevant keywords related to the content and structure?</a:t>
          </a:r>
          <a:endParaRPr lang="en-MK" sz="1800" kern="1200" dirty="0">
            <a:solidFill>
              <a:schemeClr val="tx1"/>
            </a:solidFill>
          </a:endParaRPr>
        </a:p>
      </dsp:txBody>
      <dsp:txXfrm>
        <a:off x="34954" y="2237227"/>
        <a:ext cx="5746692" cy="646132"/>
      </dsp:txXfrm>
    </dsp:sp>
    <dsp:sp modelId="{754901F2-A7E0-DB46-8002-551D065EA70E}">
      <dsp:nvSpPr>
        <dsp:cNvPr id="0" name=""/>
        <dsp:cNvSpPr/>
      </dsp:nvSpPr>
      <dsp:spPr>
        <a:xfrm>
          <a:off x="0" y="2918313"/>
          <a:ext cx="5816600" cy="29808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84677" tIns="22860" rIns="128016" bIns="22860" numCol="1" spcCol="1270" anchor="t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1400" kern="1200" dirty="0">
              <a:solidFill>
                <a:schemeClr val="tx1"/>
              </a:solidFill>
            </a:rPr>
            <a:t>syllabus (metadata)</a:t>
          </a:r>
          <a:endParaRPr lang="en-MK" sz="1400" kern="1200" dirty="0">
            <a:solidFill>
              <a:schemeClr val="tx1"/>
            </a:solidFill>
          </a:endParaRPr>
        </a:p>
      </dsp:txBody>
      <dsp:txXfrm>
        <a:off x="0" y="2918313"/>
        <a:ext cx="5816600" cy="298080"/>
      </dsp:txXfrm>
    </dsp:sp>
    <dsp:sp modelId="{9FD92DF0-717E-8447-91CD-4C6CCCDC755C}">
      <dsp:nvSpPr>
        <dsp:cNvPr id="0" name=""/>
        <dsp:cNvSpPr/>
      </dsp:nvSpPr>
      <dsp:spPr>
        <a:xfrm>
          <a:off x="0" y="3216393"/>
          <a:ext cx="5816600" cy="716040"/>
        </a:xfrm>
        <a:prstGeom prst="round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 dirty="0">
              <a:solidFill>
                <a:schemeClr val="bg1"/>
              </a:solidFill>
            </a:rPr>
            <a:t>Does the learning material include information regarding whether the access to it implies costs?</a:t>
          </a:r>
          <a:endParaRPr lang="en-MK" sz="1800" kern="1200" dirty="0">
            <a:solidFill>
              <a:schemeClr val="bg1"/>
            </a:solidFill>
          </a:endParaRPr>
        </a:p>
      </dsp:txBody>
      <dsp:txXfrm>
        <a:off x="34954" y="3251347"/>
        <a:ext cx="5746692" cy="646132"/>
      </dsp:txXfrm>
    </dsp:sp>
    <dsp:sp modelId="{B2198964-BA1B-D24C-9B89-EF0C856A3CF1}">
      <dsp:nvSpPr>
        <dsp:cNvPr id="0" name=""/>
        <dsp:cNvSpPr/>
      </dsp:nvSpPr>
      <dsp:spPr>
        <a:xfrm>
          <a:off x="0" y="3932433"/>
          <a:ext cx="5816600" cy="29808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84677" tIns="22860" rIns="128016" bIns="22860" numCol="1" spcCol="1270" anchor="t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1400" kern="1200" dirty="0">
              <a:solidFill>
                <a:schemeClr val="tx1"/>
              </a:solidFill>
            </a:rPr>
            <a:t>syllabus (metadata)</a:t>
          </a:r>
          <a:endParaRPr lang="en-MK" sz="1400" kern="1200" dirty="0">
            <a:solidFill>
              <a:schemeClr val="tx1"/>
            </a:solidFill>
          </a:endParaRPr>
        </a:p>
      </dsp:txBody>
      <dsp:txXfrm>
        <a:off x="0" y="3932433"/>
        <a:ext cx="5816600" cy="298080"/>
      </dsp:txXfrm>
    </dsp:sp>
    <dsp:sp modelId="{69E293E9-9C6F-C448-A373-DFABCF74ED51}">
      <dsp:nvSpPr>
        <dsp:cNvPr id="0" name=""/>
        <dsp:cNvSpPr/>
      </dsp:nvSpPr>
      <dsp:spPr>
        <a:xfrm>
          <a:off x="0" y="4230513"/>
          <a:ext cx="5816600" cy="716040"/>
        </a:xfrm>
        <a:prstGeom prst="round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 dirty="0">
              <a:solidFill>
                <a:schemeClr val="tx1"/>
              </a:solidFill>
            </a:rPr>
            <a:t>Does the learning material state the language used?</a:t>
          </a:r>
          <a:endParaRPr lang="en-MK" sz="1800" kern="1200" dirty="0">
            <a:solidFill>
              <a:schemeClr val="tx1"/>
            </a:solidFill>
          </a:endParaRPr>
        </a:p>
      </dsp:txBody>
      <dsp:txXfrm>
        <a:off x="34954" y="4265467"/>
        <a:ext cx="5746692" cy="646132"/>
      </dsp:txXfrm>
    </dsp:sp>
    <dsp:sp modelId="{E0C6A3CA-8F36-9540-8C6E-F9C76EEE3C8F}">
      <dsp:nvSpPr>
        <dsp:cNvPr id="0" name=""/>
        <dsp:cNvSpPr/>
      </dsp:nvSpPr>
      <dsp:spPr>
        <a:xfrm>
          <a:off x="0" y="4946553"/>
          <a:ext cx="5816600" cy="29808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84677" tIns="22860" rIns="128016" bIns="22860" numCol="1" spcCol="1270" anchor="t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1400" kern="1200" dirty="0">
              <a:solidFill>
                <a:schemeClr val="tx1"/>
              </a:solidFill>
            </a:rPr>
            <a:t>syllabus (metadata)</a:t>
          </a:r>
        </a:p>
      </dsp:txBody>
      <dsp:txXfrm>
        <a:off x="0" y="4946553"/>
        <a:ext cx="5816600" cy="298080"/>
      </dsp:txXfrm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8FC9931-A37F-BE4A-9E5E-518164571207}">
      <dsp:nvSpPr>
        <dsp:cNvPr id="0" name=""/>
        <dsp:cNvSpPr/>
      </dsp:nvSpPr>
      <dsp:spPr>
        <a:xfrm>
          <a:off x="1632793" y="665"/>
          <a:ext cx="7250013" cy="4350007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5740" tIns="205740" rIns="205740" bIns="205740" numCol="1" spcCol="1270" anchor="ctr" anchorCtr="0">
          <a:noAutofit/>
        </a:bodyPr>
        <a:lstStyle/>
        <a:p>
          <a:pPr marL="0" lvl="0" indent="0" algn="ctr" defTabSz="2400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5400" b="0" i="0" kern="1200" dirty="0">
              <a:solidFill>
                <a:schemeClr val="tx1"/>
              </a:solidFill>
            </a:rPr>
            <a:t>Perform a QA self-check using the forms available on the Moodle course and analyse the obtained score…</a:t>
          </a:r>
          <a:endParaRPr lang="en-MK" sz="5400" kern="1200" dirty="0">
            <a:solidFill>
              <a:schemeClr val="tx1"/>
            </a:solidFill>
          </a:endParaRPr>
        </a:p>
      </dsp:txBody>
      <dsp:txXfrm>
        <a:off x="1632793" y="665"/>
        <a:ext cx="7250013" cy="4350007"/>
      </dsp:txXfrm>
    </dsp:sp>
  </dsp:spTree>
</dsp:drawing>
</file>

<file path=ppt/diagrams/drawing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57E0CE7-D210-054E-9E0F-B27DF0CFE564}">
      <dsp:nvSpPr>
        <dsp:cNvPr id="0" name=""/>
        <dsp:cNvSpPr/>
      </dsp:nvSpPr>
      <dsp:spPr>
        <a:xfrm>
          <a:off x="0" y="31329"/>
          <a:ext cx="10515600" cy="2089619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4780" tIns="144780" rIns="144780" bIns="144780" numCol="1" spcCol="1270" anchor="ctr" anchorCtr="0">
          <a:noAutofit/>
        </a:bodyPr>
        <a:lstStyle/>
        <a:p>
          <a:pPr marL="0" lvl="0" indent="0" algn="l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800" kern="1200">
              <a:solidFill>
                <a:schemeClr val="tx1"/>
              </a:solidFill>
            </a:rPr>
            <a:t>Based on the results of the self-check QA analysis you should go back and make adjustments, then re-publish again if necessary.</a:t>
          </a:r>
          <a:endParaRPr lang="en-MK" sz="3800" kern="1200">
            <a:solidFill>
              <a:schemeClr val="tx1"/>
            </a:solidFill>
          </a:endParaRPr>
        </a:p>
      </dsp:txBody>
      <dsp:txXfrm>
        <a:off x="102007" y="133336"/>
        <a:ext cx="10311586" cy="1885605"/>
      </dsp:txXfrm>
    </dsp:sp>
    <dsp:sp modelId="{940CB943-0FCA-BA40-9B38-EDF7B6B99BF7}">
      <dsp:nvSpPr>
        <dsp:cNvPr id="0" name=""/>
        <dsp:cNvSpPr/>
      </dsp:nvSpPr>
      <dsp:spPr>
        <a:xfrm>
          <a:off x="0" y="2230389"/>
          <a:ext cx="10515600" cy="2089619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4780" tIns="144780" rIns="144780" bIns="144780" numCol="1" spcCol="1270" anchor="ctr" anchorCtr="0">
          <a:noAutofit/>
        </a:bodyPr>
        <a:lstStyle/>
        <a:p>
          <a:pPr marL="0" lvl="0" indent="0" algn="l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800" kern="1200" dirty="0">
              <a:solidFill>
                <a:schemeClr val="tx1"/>
              </a:solidFill>
            </a:rPr>
            <a:t>Don't forget that you should use </a:t>
          </a:r>
          <a:r>
            <a:rPr lang="en-GB" sz="3800" b="1" kern="1200" dirty="0">
              <a:solidFill>
                <a:schemeClr val="tx1"/>
              </a:solidFill>
            </a:rPr>
            <a:t>ALL</a:t>
          </a:r>
          <a:r>
            <a:rPr lang="en-GB" sz="3800" kern="1200" dirty="0">
              <a:solidFill>
                <a:schemeClr val="tx1"/>
              </a:solidFill>
            </a:rPr>
            <a:t> QA checklists provided by T2.4 when developing the Skills4EOSC training materials!</a:t>
          </a:r>
          <a:endParaRPr lang="en-MK" sz="3800" kern="1200" dirty="0">
            <a:solidFill>
              <a:schemeClr val="tx1"/>
            </a:solidFill>
          </a:endParaRPr>
        </a:p>
      </dsp:txBody>
      <dsp:txXfrm>
        <a:off x="102007" y="2332396"/>
        <a:ext cx="10311586" cy="1885605"/>
      </dsp:txXfrm>
    </dsp:sp>
  </dsp:spTree>
</dsp:drawing>
</file>

<file path=ppt/diagrams/drawing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44D16ED-7851-B942-A450-01744CF02A8D}">
      <dsp:nvSpPr>
        <dsp:cNvPr id="0" name=""/>
        <dsp:cNvSpPr/>
      </dsp:nvSpPr>
      <dsp:spPr>
        <a:xfrm>
          <a:off x="0" y="68392"/>
          <a:ext cx="10515600" cy="873953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200" kern="1200" dirty="0">
              <a:solidFill>
                <a:schemeClr val="tx1"/>
              </a:solidFill>
            </a:rPr>
            <a:t>A pair of fresh eyes that will review the learning materials without any cognitive bias</a:t>
          </a:r>
          <a:endParaRPr lang="en-MK" sz="2200" kern="1200" dirty="0">
            <a:solidFill>
              <a:schemeClr val="tx1"/>
            </a:solidFill>
          </a:endParaRPr>
        </a:p>
      </dsp:txBody>
      <dsp:txXfrm>
        <a:off x="42663" y="111055"/>
        <a:ext cx="10430274" cy="788627"/>
      </dsp:txXfrm>
    </dsp:sp>
    <dsp:sp modelId="{1E9370BE-485A-4046-BB9B-D00ADE1898FC}">
      <dsp:nvSpPr>
        <dsp:cNvPr id="0" name=""/>
        <dsp:cNvSpPr/>
      </dsp:nvSpPr>
      <dsp:spPr>
        <a:xfrm>
          <a:off x="0" y="1005705"/>
          <a:ext cx="10515600" cy="873953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200" kern="1200">
              <a:solidFill>
                <a:schemeClr val="tx1"/>
              </a:solidFill>
            </a:rPr>
            <a:t>Evaluate the learning materials quality and suggest improvements using an objective and independent perspective</a:t>
          </a:r>
          <a:endParaRPr lang="en-MK" sz="2200" kern="1200">
            <a:solidFill>
              <a:schemeClr val="tx1"/>
            </a:solidFill>
          </a:endParaRPr>
        </a:p>
      </dsp:txBody>
      <dsp:txXfrm>
        <a:off x="42663" y="1048368"/>
        <a:ext cx="10430274" cy="788627"/>
      </dsp:txXfrm>
    </dsp:sp>
    <dsp:sp modelId="{6E49DE31-E7ED-1E4B-9209-2EF0E8009D45}">
      <dsp:nvSpPr>
        <dsp:cNvPr id="0" name=""/>
        <dsp:cNvSpPr/>
      </dsp:nvSpPr>
      <dsp:spPr>
        <a:xfrm>
          <a:off x="0" y="1879659"/>
          <a:ext cx="10515600" cy="59202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33870" tIns="27940" rIns="156464" bIns="27940" numCol="1" spcCol="1270" anchor="t" anchorCtr="0">
          <a:noAutofit/>
        </a:bodyPr>
        <a:lstStyle/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1700" kern="1200">
              <a:solidFill>
                <a:schemeClr val="tx1"/>
              </a:solidFill>
            </a:rPr>
            <a:t>can use the T2.4 QA guidelines and checklists</a:t>
          </a:r>
          <a:endParaRPr lang="en-MK" sz="1700" kern="1200">
            <a:solidFill>
              <a:schemeClr val="tx1"/>
            </a:solidFill>
          </a:endParaRPr>
        </a:p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1700" kern="1200">
              <a:solidFill>
                <a:schemeClr val="tx1"/>
              </a:solidFill>
            </a:rPr>
            <a:t>should be encouraged to perform in-depth review process</a:t>
          </a:r>
          <a:endParaRPr lang="en-MK" sz="1700" kern="1200">
            <a:solidFill>
              <a:schemeClr val="tx1"/>
            </a:solidFill>
          </a:endParaRPr>
        </a:p>
      </dsp:txBody>
      <dsp:txXfrm>
        <a:off x="0" y="1879659"/>
        <a:ext cx="10515600" cy="592020"/>
      </dsp:txXfrm>
    </dsp:sp>
    <dsp:sp modelId="{00C92CBF-CBD8-6742-9E54-A745E2898A83}">
      <dsp:nvSpPr>
        <dsp:cNvPr id="0" name=""/>
        <dsp:cNvSpPr/>
      </dsp:nvSpPr>
      <dsp:spPr>
        <a:xfrm>
          <a:off x="0" y="2471678"/>
          <a:ext cx="10515600" cy="873953"/>
        </a:xfrm>
        <a:prstGeom prst="round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200" kern="1200">
              <a:solidFill>
                <a:schemeClr val="tx1"/>
              </a:solidFill>
            </a:rPr>
            <a:t>High impact recommendations in the QA review report should be resolved as soon as possible</a:t>
          </a:r>
          <a:endParaRPr lang="en-MK" sz="2200" kern="1200">
            <a:solidFill>
              <a:schemeClr val="tx1"/>
            </a:solidFill>
          </a:endParaRPr>
        </a:p>
      </dsp:txBody>
      <dsp:txXfrm>
        <a:off x="42663" y="2514341"/>
        <a:ext cx="10430274" cy="788627"/>
      </dsp:txXfrm>
    </dsp:sp>
    <dsp:sp modelId="{0048950C-67F0-634C-8202-F9D59A3D2762}">
      <dsp:nvSpPr>
        <dsp:cNvPr id="0" name=""/>
        <dsp:cNvSpPr/>
      </dsp:nvSpPr>
      <dsp:spPr>
        <a:xfrm>
          <a:off x="0" y="3408992"/>
          <a:ext cx="10515600" cy="873953"/>
        </a:xfrm>
        <a:prstGeom prst="round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200" kern="1200" dirty="0">
              <a:solidFill>
                <a:schemeClr val="bg1"/>
              </a:solidFill>
            </a:rPr>
            <a:t>Lower level improvement recommendations can be taken into account as relevant input for the continuous improvement step</a:t>
          </a:r>
          <a:endParaRPr lang="en-MK" sz="2200" kern="1200" dirty="0">
            <a:solidFill>
              <a:schemeClr val="bg1"/>
            </a:solidFill>
          </a:endParaRPr>
        </a:p>
      </dsp:txBody>
      <dsp:txXfrm>
        <a:off x="42663" y="3451655"/>
        <a:ext cx="10430274" cy="78862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layout10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Chevron3">
  <dgm:title val=""/>
  <dgm:desc val=""/>
  <dgm:catLst>
    <dgm:cat type="process" pri="10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func="maxDepth" op="gte" val="2">
        <dgm:constrLst>
          <dgm:constr type="w" for="ch" forName="parAndChTx" refType="w"/>
          <dgm:constr type="primFontSz" for="ch" ptType="node" op="equ"/>
          <dgm:constr type="w" for="ch" forName="parAndChSpace" refType="w" refFor="ch" refForName="parAndChTx" fact="-0.2"/>
          <dgm:constr type="w" for="ch" ptType="sibTrans" op="equ"/>
        </dgm:constrLst>
        <dgm:ruleLst/>
        <dgm:forEach name="Name6" axis="ch" ptType="node">
          <dgm:layoutNode name="parAndChTx">
            <dgm:varLst>
              <dgm:bulletEnabled val="1"/>
            </dgm:varLst>
            <dgm:alg type="tx"/>
            <dgm:choose name="Name7">
              <dgm:if name="Name8" func="var" arg="dir" op="equ" val="norm">
                <dgm:choose name="Name9">
                  <dgm:if name="Name10" axis="self" ptType="node" func="pos" op="equ" val="1">
                    <dgm:shape xmlns:r="http://schemas.openxmlformats.org/officeDocument/2006/relationships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4"/>
                    </dgm:constrLst>
                  </dgm:if>
                  <dgm:else name="Name11">
                    <dgm:shape xmlns:r="http://schemas.openxmlformats.org/officeDocument/2006/relationships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if>
              <dgm:else name="Name12">
                <dgm:choose name="Name13">
                  <dgm:if name="Name14" axis="self" ptType="node" func="pos" op="equ" val="1">
                    <dgm:shape xmlns:r="http://schemas.openxmlformats.org/officeDocument/2006/relationships" rot="180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4"/>
                      <dgm:constr type="rMarg" refType="w" fact="0.1"/>
                    </dgm:constrLst>
                  </dgm:if>
                  <dgm:else name="Name15">
                    <dgm:shape xmlns:r="http://schemas.openxmlformats.org/officeDocument/2006/relationships" rot="180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16" axis="followSib" ptType="sibTrans" cnt="1">
            <dgm:layoutNode name="parAndCh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17">
        <dgm:constrLst>
          <dgm:constr type="w" for="ch" forName="parTxOnly" refType="w"/>
          <dgm:constr type="primFontSz" for="ch" ptType="node" op="equ"/>
          <dgm:constr type="w" for="ch" forName="parSpace" refType="w" refFor="ch" refForName="parTxOnly" fact="-0.2"/>
          <dgm:constr type="w" for="ch" ptType="sibTrans" op="equ"/>
        </dgm:constrLst>
        <dgm:ruleLst/>
        <dgm:forEach name="Name18" axis="ch" ptType="node">
          <dgm:layoutNode name="parTxOnly">
            <dgm:varLst>
              <dgm:bulletEnabled val="1"/>
            </dgm:varLst>
            <dgm:alg type="tx"/>
            <dgm:presOf axis="desOrSelf" ptType="node"/>
            <dgm:choose name="Name19">
              <dgm:if name="Name20" func="var" arg="dir" op="equ" val="norm">
                <dgm:choose name="Name21">
                  <dgm:if name="Name22" axis="self" ptType="node" func="pos" op="equ" val="1">
                    <dgm:shape xmlns:r="http://schemas.openxmlformats.org/officeDocument/2006/relationships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42"/>
                      <dgm:constr type="rMarg" refType="primFontSz" fact="0.105"/>
                    </dgm:constrLst>
                  </dgm:if>
                  <dgm:else name="Name23">
                    <dgm:shape xmlns:r="http://schemas.openxmlformats.org/officeDocument/2006/relationships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315"/>
                      <dgm:constr type="rMarg" refType="primFontSz" fact="0.105"/>
                    </dgm:constrLst>
                  </dgm:else>
                </dgm:choose>
              </dgm:if>
              <dgm:else name="Name24">
                <dgm:choose name="Name25">
                  <dgm:if name="Name26" axis="self" ptType="node" func="pos" op="equ" val="1">
                    <dgm:shape xmlns:r="http://schemas.openxmlformats.org/officeDocument/2006/relationships" rot="180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42"/>
                    </dgm:constrLst>
                  </dgm:if>
                  <dgm:else name="Name27">
                    <dgm:shape xmlns:r="http://schemas.openxmlformats.org/officeDocument/2006/relationships" rot="180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315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8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9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0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9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52832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6905625" y="0"/>
            <a:ext cx="52832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6D57A24-9AEF-A84B-82A0-71F3D6381410}" type="datetimeFigureOut">
              <a:rPr lang="en-GB" smtClean="0"/>
              <a:t>15/10/2023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038600" y="857250"/>
            <a:ext cx="4114800" cy="23145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1219200" y="3300413"/>
            <a:ext cx="9753600" cy="270033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13513"/>
            <a:ext cx="52832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6905625" y="6513513"/>
            <a:ext cx="52832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E6687CF-8551-C24C-94B5-E8ADFDF5B44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1571343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Only" preserve="1" userDrawn="1">
  <p:cSld name="Solo titol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blank" preserve="1" userDrawn="1">
  <p:cSld name="Vuot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5" name="Segnaposto piè di pagina 4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objTx" preserve="1" userDrawn="1">
  <p:cSld name="Contenuto con didascali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 bwMode="auto">
          <a:xfrm>
            <a:off x="5183188" y="987429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 bwMode="auto"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78" indent="0">
              <a:buNone/>
              <a:defRPr sz="1400"/>
            </a:lvl2pPr>
            <a:lvl3pPr marL="914354" indent="0">
              <a:buNone/>
              <a:defRPr sz="1200"/>
            </a:lvl3pPr>
            <a:lvl4pPr marL="1371532" indent="0">
              <a:buNone/>
              <a:defRPr sz="1000"/>
            </a:lvl4pPr>
            <a:lvl5pPr marL="1828709" indent="0">
              <a:buNone/>
              <a:defRPr sz="1000"/>
            </a:lvl5pPr>
            <a:lvl6pPr marL="2285886" indent="0">
              <a:buNone/>
              <a:defRPr sz="1000"/>
            </a:lvl6pPr>
            <a:lvl7pPr marL="2743062" indent="0">
              <a:buNone/>
              <a:defRPr sz="1000"/>
            </a:lvl7pPr>
            <a:lvl8pPr marL="3200240" indent="0">
              <a:buNone/>
              <a:defRPr sz="1000"/>
            </a:lvl8pPr>
            <a:lvl9pPr marL="3657418" indent="0">
              <a:buNone/>
              <a:defRPr sz="1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picTx" preserve="1" userDrawn="1">
  <p:cSld name="Immagine con didascali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immagine 2"/>
          <p:cNvSpPr>
            <a:spLocks noGrp="1"/>
          </p:cNvSpPr>
          <p:nvPr>
            <p:ph type="pic" idx="1"/>
          </p:nvPr>
        </p:nvSpPr>
        <p:spPr bwMode="auto">
          <a:xfrm>
            <a:off x="5183188" y="987429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178" indent="0">
              <a:buNone/>
              <a:defRPr sz="2800"/>
            </a:lvl2pPr>
            <a:lvl3pPr marL="914354" indent="0">
              <a:buNone/>
              <a:defRPr sz="2400"/>
            </a:lvl3pPr>
            <a:lvl4pPr marL="1371532" indent="0">
              <a:buNone/>
              <a:defRPr sz="2000"/>
            </a:lvl4pPr>
            <a:lvl5pPr marL="1828709" indent="0">
              <a:buNone/>
              <a:defRPr sz="2000"/>
            </a:lvl5pPr>
            <a:lvl6pPr marL="2285886" indent="0">
              <a:buNone/>
              <a:defRPr sz="2000"/>
            </a:lvl6pPr>
            <a:lvl7pPr marL="2743062" indent="0">
              <a:buNone/>
              <a:defRPr sz="2000"/>
            </a:lvl7pPr>
            <a:lvl8pPr marL="3200240" indent="0">
              <a:buNone/>
              <a:defRPr sz="2000"/>
            </a:lvl8pPr>
            <a:lvl9pPr marL="3657418" indent="0">
              <a:buNone/>
              <a:defRPr sz="2000"/>
            </a:lvl9pPr>
          </a:lstStyle>
          <a:p>
            <a:pPr>
              <a:defRPr/>
            </a:pPr>
            <a:r>
              <a:rPr lang="it-IT"/>
              <a:t>Fare clic sull'icona per inserire un'immagine</a:t>
            </a:r>
            <a:endParaRPr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 bwMode="auto"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78" indent="0">
              <a:buNone/>
              <a:defRPr sz="1400"/>
            </a:lvl2pPr>
            <a:lvl3pPr marL="914354" indent="0">
              <a:buNone/>
              <a:defRPr sz="1200"/>
            </a:lvl3pPr>
            <a:lvl4pPr marL="1371532" indent="0">
              <a:buNone/>
              <a:defRPr sz="1000"/>
            </a:lvl4pPr>
            <a:lvl5pPr marL="1828709" indent="0">
              <a:buNone/>
              <a:defRPr sz="1000"/>
            </a:lvl5pPr>
            <a:lvl6pPr marL="2285886" indent="0">
              <a:buNone/>
              <a:defRPr sz="1000"/>
            </a:lvl6pPr>
            <a:lvl7pPr marL="2743062" indent="0">
              <a:buNone/>
              <a:defRPr sz="1000"/>
            </a:lvl7pPr>
            <a:lvl8pPr marL="3200240" indent="0">
              <a:buNone/>
              <a:defRPr sz="1000"/>
            </a:lvl8pPr>
            <a:lvl9pPr marL="3657418" indent="0">
              <a:buNone/>
              <a:defRPr sz="1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vertTx" preserve="1" userDrawn="1">
  <p:cSld name="Titolo e testo vertical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 bwMode="auto"/>
        <p:txBody>
          <a:bodyPr vert="eaVert"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piè di pagina 6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vertTitleAndTx" preserve="1" userDrawn="1">
  <p:cSld name="1_Titolo e testo vertical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verticale 1"/>
          <p:cNvSpPr>
            <a:spLocks noGrp="1"/>
          </p:cNvSpPr>
          <p:nvPr>
            <p:ph type="title" orient="vert"/>
          </p:nvPr>
        </p:nvSpPr>
        <p:spPr bwMode="auto">
          <a:xfrm>
            <a:off x="8724902" y="365125"/>
            <a:ext cx="2628900" cy="5811838"/>
          </a:xfrm>
        </p:spPr>
        <p:txBody>
          <a:bodyPr vert="eaVert"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 bwMode="auto">
          <a:xfrm>
            <a:off x="838202" y="365125"/>
            <a:ext cx="7734300" cy="5811838"/>
          </a:xfrm>
        </p:spPr>
        <p:txBody>
          <a:bodyPr vert="eaVert"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piè di pagina 6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1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2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3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4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obj" preserve="1" userDrawn="1">
  <p:cSld name="Titolo e contenut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 bwMode="auto"/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piè di pagina 6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2</a:t>
            </a:r>
            <a:endParaRPr lang="it-IT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secHead" preserve="1" userDrawn="1">
  <p:cSld name="Intestazione sezione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4841" y="2677217"/>
            <a:ext cx="6155703" cy="2158738"/>
          </a:xfrm>
        </p:spPr>
        <p:txBody>
          <a:bodyPr anchor="t" anchorCtr="0">
            <a:noAutofit/>
          </a:bodyPr>
          <a:lstStyle>
            <a:lvl1pPr>
              <a:defRPr sz="4800">
                <a:solidFill>
                  <a:schemeClr val="accent2">
                    <a:lumMod val="75000"/>
                  </a:schemeClr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4841" y="4846607"/>
            <a:ext cx="6155703" cy="1443528"/>
          </a:xfrm>
        </p:spPr>
        <p:txBody>
          <a:bodyPr/>
          <a:lstStyle>
            <a:lvl1pPr marL="0" indent="0">
              <a:buNone/>
              <a:defRPr sz="2400">
                <a:solidFill>
                  <a:srgbClr val="92D050"/>
                </a:solidFill>
                <a:latin typeface="Quicksand SemiBold"/>
              </a:defRPr>
            </a:lvl1pPr>
            <a:lvl2pPr marL="457178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54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32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88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062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24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418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woObj" preserve="1" userDrawn="1">
  <p:cSld name="Due contenuti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sz="half" idx="1"/>
          </p:nvPr>
        </p:nvSpPr>
        <p:spPr bwMode="auto">
          <a:xfrm>
            <a:off x="838200" y="1825625"/>
            <a:ext cx="5181600" cy="435133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 bwMode="auto">
          <a:xfrm>
            <a:off x="6172200" y="1825625"/>
            <a:ext cx="5181600" cy="435133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 bwMode="auto">
          <a:xfrm>
            <a:off x="7569724" y="6356354"/>
            <a:ext cx="3784076" cy="3651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3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woTxTwoObj" preserve="1" userDrawn="1">
  <p:cSld name="Confront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365129"/>
            <a:ext cx="10515600" cy="1325563"/>
          </a:xfrm>
        </p:spPr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78" indent="0">
              <a:buNone/>
              <a:defRPr sz="2000" b="1"/>
            </a:lvl2pPr>
            <a:lvl3pPr marL="914354" indent="0">
              <a:buNone/>
              <a:defRPr sz="1800" b="1"/>
            </a:lvl3pPr>
            <a:lvl4pPr marL="1371532" indent="0">
              <a:buNone/>
              <a:defRPr sz="1600" b="1"/>
            </a:lvl4pPr>
            <a:lvl5pPr marL="1828709" indent="0">
              <a:buNone/>
              <a:defRPr sz="1600" b="1"/>
            </a:lvl5pPr>
            <a:lvl6pPr marL="2285886" indent="0">
              <a:buNone/>
              <a:defRPr sz="1600" b="1"/>
            </a:lvl6pPr>
            <a:lvl7pPr marL="2743062" indent="0">
              <a:buNone/>
              <a:defRPr sz="1600" b="1"/>
            </a:lvl7pPr>
            <a:lvl8pPr marL="3200240" indent="0">
              <a:buNone/>
              <a:defRPr sz="1600" b="1"/>
            </a:lvl8pPr>
            <a:lvl9pPr marL="3657418" indent="0">
              <a:buNone/>
              <a:defRPr sz="1600" b="1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 bwMode="auto">
          <a:xfrm>
            <a:off x="839789" y="2505074"/>
            <a:ext cx="5157787" cy="368458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5" name="Segnaposto testo 4"/>
          <p:cNvSpPr>
            <a:spLocks noGrp="1"/>
          </p:cNvSpPr>
          <p:nvPr>
            <p:ph type="body" sz="quarter" idx="3"/>
          </p:nvPr>
        </p:nvSpPr>
        <p:spPr bwMode="auto">
          <a:xfrm>
            <a:off x="6172202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78" indent="0">
              <a:buNone/>
              <a:defRPr sz="2000" b="1"/>
            </a:lvl2pPr>
            <a:lvl3pPr marL="914354" indent="0">
              <a:buNone/>
              <a:defRPr sz="1800" b="1"/>
            </a:lvl3pPr>
            <a:lvl4pPr marL="1371532" indent="0">
              <a:buNone/>
              <a:defRPr sz="1600" b="1"/>
            </a:lvl4pPr>
            <a:lvl5pPr marL="1828709" indent="0">
              <a:buNone/>
              <a:defRPr sz="1600" b="1"/>
            </a:lvl5pPr>
            <a:lvl6pPr marL="2285886" indent="0">
              <a:buNone/>
              <a:defRPr sz="1600" b="1"/>
            </a:lvl6pPr>
            <a:lvl7pPr marL="2743062" indent="0">
              <a:buNone/>
              <a:defRPr sz="1600" b="1"/>
            </a:lvl7pPr>
            <a:lvl8pPr marL="3200240" indent="0">
              <a:buNone/>
              <a:defRPr sz="1600" b="1"/>
            </a:lvl8pPr>
            <a:lvl9pPr marL="3657418" indent="0">
              <a:buNone/>
              <a:defRPr sz="1600" b="1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6" name="Segnaposto contenuto 5"/>
          <p:cNvSpPr>
            <a:spLocks noGrp="1"/>
          </p:cNvSpPr>
          <p:nvPr>
            <p:ph sz="quarter" idx="4"/>
          </p:nvPr>
        </p:nvSpPr>
        <p:spPr bwMode="auto">
          <a:xfrm>
            <a:off x="6172202" y="2505074"/>
            <a:ext cx="5183188" cy="368458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10" name="Segnaposto piè di pagina 9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theme" Target="../theme/theme1.xml"/><Relationship Id="rId17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>
          <a:blip r:embed="rId17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egnaposto titolo 1"/>
          <p:cNvSpPr>
            <a:spLocks noGrp="1"/>
          </p:cNvSpPr>
          <p:nvPr>
            <p:ph type="title"/>
          </p:nvPr>
        </p:nvSpPr>
        <p:spPr bwMode="auto">
          <a:xfrm>
            <a:off x="838200" y="365129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3"/>
          </p:nvPr>
        </p:nvSpPr>
        <p:spPr bwMode="auto">
          <a:xfrm>
            <a:off x="1578203" y="6413084"/>
            <a:ext cx="536935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rgbClr val="92D050"/>
                </a:solidFill>
                <a:latin typeface="Quicksand SemiBold"/>
              </a:defRPr>
            </a:lvl1pPr>
          </a:lstStyle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</p:sldLayoutIdLst>
  <p:hf sldNum="0" hdr="0" dt="0"/>
  <p:txStyles>
    <p:titleStyle>
      <a:lvl1pPr algn="l" defTabSz="914354">
        <a:lnSpc>
          <a:spcPct val="90000"/>
        </a:lnSpc>
        <a:spcBef>
          <a:spcPts val="0"/>
        </a:spcBef>
        <a:buNone/>
        <a:defRPr sz="4400">
          <a:solidFill>
            <a:schemeClr val="tx1"/>
          </a:solidFill>
          <a:latin typeface="Quicksand SemiBold"/>
          <a:ea typeface="+mj-ea"/>
          <a:cs typeface="+mj-cs"/>
        </a:defRPr>
      </a:lvl1pPr>
    </p:titleStyle>
    <p:bodyStyle>
      <a:lvl1pPr marL="228589" indent="-228589" algn="l" defTabSz="914354">
        <a:lnSpc>
          <a:spcPct val="90000"/>
        </a:lnSpc>
        <a:spcBef>
          <a:spcPts val="1000"/>
        </a:spcBef>
        <a:buFont typeface="Arial"/>
        <a:buChar char="•"/>
        <a:defRPr sz="2800">
          <a:solidFill>
            <a:schemeClr val="tx1"/>
          </a:solidFill>
          <a:latin typeface="Quicksand"/>
          <a:ea typeface="+mn-ea"/>
          <a:cs typeface="+mn-cs"/>
        </a:defRPr>
      </a:lvl1pPr>
      <a:lvl2pPr marL="685766" indent="-228589" algn="l" defTabSz="914354">
        <a:lnSpc>
          <a:spcPct val="90000"/>
        </a:lnSpc>
        <a:spcBef>
          <a:spcPts val="500"/>
        </a:spcBef>
        <a:buFont typeface="Arial"/>
        <a:buChar char="•"/>
        <a:defRPr sz="2400">
          <a:solidFill>
            <a:schemeClr val="tx1"/>
          </a:solidFill>
          <a:latin typeface="Quicksand"/>
          <a:ea typeface="+mn-ea"/>
          <a:cs typeface="+mn-cs"/>
        </a:defRPr>
      </a:lvl2pPr>
      <a:lvl3pPr marL="1142942" indent="-228589" algn="l" defTabSz="914354">
        <a:lnSpc>
          <a:spcPct val="90000"/>
        </a:lnSpc>
        <a:spcBef>
          <a:spcPts val="500"/>
        </a:spcBef>
        <a:buFont typeface="Arial"/>
        <a:buChar char="•"/>
        <a:defRPr sz="2000">
          <a:solidFill>
            <a:schemeClr val="tx1"/>
          </a:solidFill>
          <a:latin typeface="Quicksand"/>
          <a:ea typeface="+mn-ea"/>
          <a:cs typeface="+mn-cs"/>
        </a:defRPr>
      </a:lvl3pPr>
      <a:lvl4pPr marL="1600120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Quicksand"/>
          <a:ea typeface="+mn-ea"/>
          <a:cs typeface="+mn-cs"/>
        </a:defRPr>
      </a:lvl4pPr>
      <a:lvl5pPr marL="2057298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Quicksand"/>
          <a:ea typeface="+mn-ea"/>
          <a:cs typeface="+mn-cs"/>
        </a:defRPr>
      </a:lvl5pPr>
      <a:lvl6pPr marL="2514474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971651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428829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886006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1pPr>
      <a:lvl2pPr marL="457178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2pPr>
      <a:lvl3pPr marL="914354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3pPr>
      <a:lvl4pPr marL="1371532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4pPr>
      <a:lvl5pPr marL="1828709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5pPr>
      <a:lvl6pPr marL="2285886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743062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200240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657418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diagramData" Target="../diagrams/data8.xml"/><Relationship Id="rId3" Type="http://schemas.openxmlformats.org/officeDocument/2006/relationships/diagramLayout" Target="../diagrams/layout8.xml"/><Relationship Id="rId4" Type="http://schemas.openxmlformats.org/officeDocument/2006/relationships/diagramQuickStyle" Target="../diagrams/quickStyle8.xml"/><Relationship Id="rId5" Type="http://schemas.openxmlformats.org/officeDocument/2006/relationships/diagramColors" Target="../diagrams/colors8.xml"/><Relationship Id="rId6" Type="http://schemas.microsoft.com/office/2007/relationships/diagramDrawing" Target="../diagrams/drawing8.xml"/></Relationships>
</file>

<file path=ppt/slides/_rels/slide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diagramData" Target="../diagrams/data9.xml"/><Relationship Id="rId3" Type="http://schemas.openxmlformats.org/officeDocument/2006/relationships/diagramLayout" Target="../diagrams/layout9.xml"/><Relationship Id="rId4" Type="http://schemas.openxmlformats.org/officeDocument/2006/relationships/diagramQuickStyle" Target="../diagrams/quickStyle9.xml"/><Relationship Id="rId5" Type="http://schemas.openxmlformats.org/officeDocument/2006/relationships/diagramColors" Target="../diagrams/colors9.xml"/><Relationship Id="rId6" Type="http://schemas.microsoft.com/office/2007/relationships/diagramDrawing" Target="../diagrams/drawing9.xml"/></Relationships>
</file>

<file path=ppt/slides/_rels/slide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diagramData" Target="../diagrams/data10.xml"/><Relationship Id="rId3" Type="http://schemas.openxmlformats.org/officeDocument/2006/relationships/diagramLayout" Target="../diagrams/layout10.xml"/><Relationship Id="rId4" Type="http://schemas.openxmlformats.org/officeDocument/2006/relationships/diagramQuickStyle" Target="../diagrams/quickStyle10.xml"/><Relationship Id="rId5" Type="http://schemas.openxmlformats.org/officeDocument/2006/relationships/diagramColors" Target="../diagrams/colors10.xml"/><Relationship Id="rId6" Type="http://schemas.microsoft.com/office/2007/relationships/diagramDrawing" Target="../diagrams/drawing10.xml"/></Relationships>
</file>

<file path=ppt/slides/_rels/slide1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diagramData" Target="../diagrams/data1.xml"/><Relationship Id="rId3" Type="http://schemas.openxmlformats.org/officeDocument/2006/relationships/diagramLayout" Target="../diagrams/layout1.xml"/><Relationship Id="rId4" Type="http://schemas.openxmlformats.org/officeDocument/2006/relationships/diagramQuickStyle" Target="../diagrams/quickStyle1.xml"/><Relationship Id="rId5" Type="http://schemas.openxmlformats.org/officeDocument/2006/relationships/diagramColors" Target="../diagrams/colors1.xml"/><Relationship Id="rId6" Type="http://schemas.microsoft.com/office/2007/relationships/diagramDrawing" Target="../diagrams/drawing1.xml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diagramData" Target="../diagrams/data2.xml"/><Relationship Id="rId3" Type="http://schemas.openxmlformats.org/officeDocument/2006/relationships/diagramLayout" Target="../diagrams/layout2.xml"/><Relationship Id="rId4" Type="http://schemas.openxmlformats.org/officeDocument/2006/relationships/diagramQuickStyle" Target="../diagrams/quickStyle2.xml"/><Relationship Id="rId5" Type="http://schemas.openxmlformats.org/officeDocument/2006/relationships/diagramColors" Target="../diagrams/colors2.xml"/><Relationship Id="rId6" Type="http://schemas.microsoft.com/office/2007/relationships/diagramDrawing" Target="../diagrams/drawing2.xml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hyperlink" Target="https://doi.org/10.5281/zenodo.8305482" TargetMode="External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diagramData" Target="../diagrams/data3.xml"/><Relationship Id="rId3" Type="http://schemas.openxmlformats.org/officeDocument/2006/relationships/diagramLayout" Target="../diagrams/layout3.xml"/><Relationship Id="rId4" Type="http://schemas.openxmlformats.org/officeDocument/2006/relationships/diagramQuickStyle" Target="../diagrams/quickStyle3.xml"/><Relationship Id="rId5" Type="http://schemas.openxmlformats.org/officeDocument/2006/relationships/diagramColors" Target="../diagrams/colors3.xml"/><Relationship Id="rId6" Type="http://schemas.microsoft.com/office/2007/relationships/diagramDrawing" Target="../diagrams/drawing3.xml"/><Relationship Id="rId7" Type="http://schemas.openxmlformats.org/officeDocument/2006/relationships/diagramData" Target="../diagrams/data4.xml"/><Relationship Id="rId8" Type="http://schemas.openxmlformats.org/officeDocument/2006/relationships/diagramLayout" Target="../diagrams/layout4.xml"/><Relationship Id="rId9" Type="http://schemas.openxmlformats.org/officeDocument/2006/relationships/diagramQuickStyle" Target="../diagrams/quickStyle4.xml"/><Relationship Id="rId10" Type="http://schemas.openxmlformats.org/officeDocument/2006/relationships/diagramColors" Target="../diagrams/colors4.xml"/><Relationship Id="rId11" Type="http://schemas.microsoft.com/office/2007/relationships/diagramDrawing" Target="../diagrams/drawing4.xml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diagramData" Target="../diagrams/data5.xml"/><Relationship Id="rId3" Type="http://schemas.openxmlformats.org/officeDocument/2006/relationships/diagramLayout" Target="../diagrams/layout5.xml"/><Relationship Id="rId4" Type="http://schemas.openxmlformats.org/officeDocument/2006/relationships/diagramQuickStyle" Target="../diagrams/quickStyle5.xml"/><Relationship Id="rId5" Type="http://schemas.openxmlformats.org/officeDocument/2006/relationships/diagramColors" Target="../diagrams/colors5.xml"/><Relationship Id="rId6" Type="http://schemas.microsoft.com/office/2007/relationships/diagramDrawing" Target="../diagrams/drawing5.xml"/><Relationship Id="rId7" Type="http://schemas.openxmlformats.org/officeDocument/2006/relationships/diagramData" Target="../diagrams/data6.xml"/><Relationship Id="rId8" Type="http://schemas.openxmlformats.org/officeDocument/2006/relationships/diagramLayout" Target="../diagrams/layout6.xml"/><Relationship Id="rId9" Type="http://schemas.openxmlformats.org/officeDocument/2006/relationships/diagramQuickStyle" Target="../diagrams/quickStyle6.xml"/><Relationship Id="rId10" Type="http://schemas.openxmlformats.org/officeDocument/2006/relationships/diagramColors" Target="../diagrams/colors6.xml"/><Relationship Id="rId11" Type="http://schemas.microsoft.com/office/2007/relationships/diagramDrawing" Target="../diagrams/drawing6.xml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diagramData" Target="../diagrams/data7.xml"/><Relationship Id="rId3" Type="http://schemas.openxmlformats.org/officeDocument/2006/relationships/diagramLayout" Target="../diagrams/layout7.xml"/><Relationship Id="rId4" Type="http://schemas.openxmlformats.org/officeDocument/2006/relationships/diagramQuickStyle" Target="../diagrams/quickStyle7.xml"/><Relationship Id="rId5" Type="http://schemas.openxmlformats.org/officeDocument/2006/relationships/diagramColors" Target="../diagrams/colors7.xml"/><Relationship Id="rId6" Type="http://schemas.microsoft.com/office/2007/relationships/diagramDrawing" Target="../diagrams/drawing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/>
        <p:txBody>
          <a:bodyPr>
            <a:normAutofit/>
          </a:bodyPr>
          <a:lstStyle/>
          <a:p>
            <a:pPr>
              <a:defRPr/>
            </a:pPr>
            <a:r>
              <a:rPr lang="en-GB" dirty="0"/>
              <a:t>Final QA Check</a:t>
            </a:r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/>
        <p:txBody>
          <a:bodyPr/>
          <a:lstStyle/>
          <a:p>
            <a:pPr>
              <a:defRPr/>
            </a:pPr>
            <a:r>
              <a:rPr lang="en-GB" dirty="0"/>
              <a:t>WP2 T3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5AA9EA-2234-EE4B-A9E6-6549615D0A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Final thoughts on QA checklists</a:t>
            </a:r>
          </a:p>
        </p:txBody>
      </p:sp>
      <p:graphicFrame>
        <p:nvGraphicFramePr>
          <p:cNvPr id="5" name="Content Placeholder 4" descr="•Based on the results of the self-check QA analysis you should go back and make adjustments, then re-publish again if necessary.&#10;•Don't forget that you should use ALL QA checklists provided by T2.4 when developing the Skills4EOSC training materials!&#10;">
            <a:extLst>
              <a:ext uri="{FF2B5EF4-FFF2-40B4-BE49-F238E27FC236}">
                <a16:creationId xmlns:a16="http://schemas.microsoft.com/office/drawing/2014/main" id="{54B3C96D-0050-3E42-BE95-2C6C6271CC7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949939661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FA3BE3E-5E1F-8044-AC4E-FF74497E4FD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/>
              <a:t>WP2 T3 | FAIR-by-Design ToT | Day 2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413046271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3A0234-2FA8-6D4E-9E71-402045FFC3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External QA</a:t>
            </a:r>
          </a:p>
        </p:txBody>
      </p:sp>
      <p:graphicFrame>
        <p:nvGraphicFramePr>
          <p:cNvPr id="5" name="Content Placeholder 4" descr="A pair of fresh eyes that will review the learning materials without any cognitive bias&#13;&#10;Evaluate the learning materials quality and suggest improvements using an objective and independent perspective&#13;&#10;&#9;can use the T2.4 QA guidelines and checklists&#13;&#10;&#9;should be encouraged to perform in-depth review process&#13;&#10;High impact recommendations in the QA review report should be resolved as soon as possible&#13;&#10;Lower level improvement recommendations can be taken into account as relevant input for the continuous improvement step">
            <a:extLst>
              <a:ext uri="{FF2B5EF4-FFF2-40B4-BE49-F238E27FC236}">
                <a16:creationId xmlns:a16="http://schemas.microsoft.com/office/drawing/2014/main" id="{395F226A-8BD8-A644-95C4-3417F283953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297496098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0B53351-E23B-754B-8A60-E47274FB0EFC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/>
              <a:t>WP2 T3 | FAIR-by-Design ToT | Day 2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79930479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02F06B-3005-BA4D-9E66-E8A231659E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Learning platform QA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24DACF-6559-9348-9ACB-C732C2E26A5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/>
              <a:t>Ensure that the course on the Skill4EOSC learning platform is working properly</a:t>
            </a:r>
          </a:p>
          <a:p>
            <a:pPr lvl="1"/>
            <a:r>
              <a:rPr lang="en-GB" dirty="0"/>
              <a:t>For instructor-led trainings and courses this must be done </a:t>
            </a:r>
            <a:r>
              <a:rPr lang="en-GB" dirty="0">
                <a:solidFill>
                  <a:schemeClr val="accent4"/>
                </a:solidFill>
              </a:rPr>
              <a:t>before the scheduled training</a:t>
            </a:r>
            <a:r>
              <a:rPr lang="en-GB" dirty="0"/>
              <a:t> takes place</a:t>
            </a:r>
          </a:p>
          <a:p>
            <a:r>
              <a:rPr lang="en-GB" dirty="0">
                <a:solidFill>
                  <a:schemeClr val="accent2"/>
                </a:solidFill>
              </a:rPr>
              <a:t>Assume the role of a learner and try to</a:t>
            </a:r>
            <a:r>
              <a:rPr lang="en-GB" dirty="0"/>
              <a:t>:</a:t>
            </a:r>
          </a:p>
          <a:p>
            <a:pPr marL="914377" lvl="1" indent="-457200">
              <a:buFont typeface="+mj-lt"/>
              <a:buAutoNum type="arabicPeriod"/>
            </a:pPr>
            <a:r>
              <a:rPr lang="en-GB" dirty="0"/>
              <a:t>access the course information</a:t>
            </a:r>
          </a:p>
          <a:p>
            <a:pPr marL="914377" lvl="1" indent="-457200">
              <a:buFont typeface="+mj-lt"/>
              <a:buAutoNum type="arabicPeriod"/>
            </a:pPr>
            <a:r>
              <a:rPr lang="en-GB" dirty="0"/>
              <a:t>self-enrol in the course</a:t>
            </a:r>
          </a:p>
          <a:p>
            <a:pPr marL="914377" lvl="1" indent="-457200">
              <a:buFont typeface="+mj-lt"/>
              <a:buAutoNum type="arabicPeriod"/>
            </a:pPr>
            <a:r>
              <a:rPr lang="en-GB" dirty="0"/>
              <a:t>go through </a:t>
            </a:r>
            <a:r>
              <a:rPr lang="en-GB" b="1" dirty="0"/>
              <a:t>all</a:t>
            </a:r>
            <a:r>
              <a:rPr lang="en-GB" dirty="0"/>
              <a:t> of the resources available on the course</a:t>
            </a:r>
          </a:p>
          <a:p>
            <a:pPr lvl="2"/>
            <a:r>
              <a:rPr lang="en-GB" dirty="0"/>
              <a:t>including quizzes, feedback form and any other type of interaction</a:t>
            </a:r>
          </a:p>
          <a:p>
            <a:r>
              <a:rPr lang="en-GB" dirty="0"/>
              <a:t>Any identified problems should be </a:t>
            </a:r>
            <a:r>
              <a:rPr lang="en-GB" dirty="0">
                <a:solidFill>
                  <a:schemeClr val="accent4"/>
                </a:solidFill>
              </a:rPr>
              <a:t>resolved as soon as possible</a:t>
            </a:r>
          </a:p>
          <a:p>
            <a:endParaRPr lang="en-GB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5A351CB-8F68-2E42-BC41-08C4F5E23D8C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/>
              <a:t>WP2 T3 | FAIR-by-Design ToT | Day 2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47950535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7B9151-152E-0F4F-A924-9089F99D7B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Feedback-based QA</a:t>
            </a:r>
          </a:p>
        </p:txBody>
      </p:sp>
      <p:graphicFrame>
        <p:nvGraphicFramePr>
          <p:cNvPr id="5" name="Content Placeholder 4" descr="Use the feedback form to evaluate the performance and identify areas of improvement for the developed learning materials&#13;&#10;&#9;the feedback gathered via the implemented feedback form should be regularly analysed&#13;&#10;&#9;any comments and insights should be taken as input into the continuous improvement phase. &#13;&#10;Use the Analysis button when clicking on the Feedback form on the Moodle course.">
            <a:extLst>
              <a:ext uri="{FF2B5EF4-FFF2-40B4-BE49-F238E27FC236}">
                <a16:creationId xmlns:a16="http://schemas.microsoft.com/office/drawing/2014/main" id="{726FA040-143F-2E46-B03A-F775629A05F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082165992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632A5ED-283F-5C4B-919B-3AA325715C1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/>
              <a:t>WP2 T3 | FAIR-by-Design ToT | Day 2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71105947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C248A1-DFC4-4948-B15B-8377E26322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Summary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53498DE-82FF-0E4B-B5C2-A64A68BAB8F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3</a:t>
            </a:r>
            <a:endParaRPr lang="it-IT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6E036D0-3754-8E4A-A2D2-C8FF2CA697F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/>
              <a:t>QA self-check after publication is an </a:t>
            </a:r>
            <a:r>
              <a:rPr lang="en-GB" dirty="0">
                <a:solidFill>
                  <a:schemeClr val="accent4"/>
                </a:solidFill>
              </a:rPr>
              <a:t>essential step</a:t>
            </a:r>
            <a:r>
              <a:rPr lang="en-GB" dirty="0"/>
              <a:t> </a:t>
            </a:r>
            <a:r>
              <a:rPr lang="en-GB"/>
              <a:t>that ensures </a:t>
            </a:r>
            <a:r>
              <a:rPr lang="en-GB" dirty="0"/>
              <a:t>high-quality and </a:t>
            </a:r>
            <a:r>
              <a:rPr lang="en-GB" dirty="0" err="1"/>
              <a:t>FAIRness</a:t>
            </a:r>
            <a:r>
              <a:rPr lang="en-GB" dirty="0"/>
              <a:t> </a:t>
            </a:r>
          </a:p>
          <a:p>
            <a:r>
              <a:rPr lang="en-GB" dirty="0"/>
              <a:t>Use the </a:t>
            </a:r>
            <a:r>
              <a:rPr lang="en-GB" dirty="0">
                <a:solidFill>
                  <a:schemeClr val="accent1"/>
                </a:solidFill>
              </a:rPr>
              <a:t>QA guidelines and checklists developed by T2.4</a:t>
            </a:r>
          </a:p>
          <a:p>
            <a:r>
              <a:rPr lang="en-GB" dirty="0"/>
              <a:t>Engage an </a:t>
            </a:r>
            <a:r>
              <a:rPr lang="en-GB" dirty="0">
                <a:solidFill>
                  <a:schemeClr val="accent2"/>
                </a:solidFill>
              </a:rPr>
              <a:t>external QA reviewer</a:t>
            </a:r>
          </a:p>
          <a:p>
            <a:r>
              <a:rPr lang="en-GB" dirty="0"/>
              <a:t>QA output </a:t>
            </a:r>
            <a:r>
              <a:rPr lang="en-GB" dirty="0">
                <a:solidFill>
                  <a:schemeClr val="accent3"/>
                </a:solidFill>
              </a:rPr>
              <a:t>triggers the continuous improvement process</a:t>
            </a:r>
            <a:r>
              <a:rPr lang="en-GB" dirty="0"/>
              <a:t>…</a:t>
            </a:r>
          </a:p>
        </p:txBody>
      </p:sp>
    </p:spTree>
    <p:extLst>
      <p:ext uri="{BB962C8B-B14F-4D97-AF65-F5344CB8AC3E}">
        <p14:creationId xmlns:p14="http://schemas.microsoft.com/office/powerpoint/2010/main" val="181092690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4841" y="2941167"/>
            <a:ext cx="6155703" cy="1785380"/>
          </a:xfrm>
        </p:spPr>
        <p:txBody>
          <a:bodyPr/>
          <a:lstStyle/>
          <a:p>
            <a:pPr>
              <a:defRPr/>
            </a:pPr>
            <a:r>
              <a:rPr lang="en-GB" dirty="0"/>
              <a:t>Thank you!</a:t>
            </a:r>
            <a:br>
              <a:rPr lang="en-GB" dirty="0"/>
            </a:br>
            <a:r>
              <a:rPr lang="en-GB" dirty="0"/>
              <a:t>Any questions before we move on?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 lang="it-IT" dirty="0"/>
          </a:p>
          <a:p>
            <a:pPr>
              <a:defRPr/>
            </a:pPr>
            <a:r>
              <a:rPr lang="it-IT" dirty="0" err="1"/>
              <a:t>sonja.filiposka@finki.ukim.mk</a:t>
            </a:r>
            <a:endParaRPr lang="it-IT" dirty="0"/>
          </a:p>
        </p:txBody>
      </p:sp>
      <p:sp>
        <p:nvSpPr>
          <p:cNvPr id="4" name="Rettangolo 3"/>
          <p:cNvSpPr/>
          <p:nvPr/>
        </p:nvSpPr>
        <p:spPr bwMode="auto">
          <a:xfrm>
            <a:off x="75414" y="6018389"/>
            <a:ext cx="677787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sz="1200">
                <a:solidFill>
                  <a:srgbClr val="005490"/>
                </a:solidFill>
                <a:latin typeface="Quicksand"/>
              </a:rPr>
              <a:t>Cite instructions on:
</a:t>
            </a:r>
            <a:r>
              <a:rPr sz="1200">
                <a:solidFill>
                  <a:srgbClr val="E57300"/>
                </a:solidFill>
                <a:latin typeface="Quicksand"/>
              </a:rPr>
              <a:t>https://doi.org/10.5281/zenodo.12604767</a:t>
            </a:r>
            <a:endParaRPr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C7787A6-D34D-404D-8142-80D11F6A27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Learning Objectives</a:t>
            </a:r>
          </a:p>
        </p:txBody>
      </p:sp>
      <p:graphicFrame>
        <p:nvGraphicFramePr>
          <p:cNvPr id="6" name="Content Placeholder 5" descr="Devising a new version of the learning materials&#13;&#10;Collaborating with external parties">
            <a:extLst>
              <a:ext uri="{FF2B5EF4-FFF2-40B4-BE49-F238E27FC236}">
                <a16:creationId xmlns:a16="http://schemas.microsoft.com/office/drawing/2014/main" id="{4B92A229-72A3-ED4E-90E7-7748C9C7877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081040879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35690297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4D8C6E-0E78-4B48-8319-06DB4A050A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Agenda</a:t>
            </a:r>
          </a:p>
        </p:txBody>
      </p:sp>
      <p:graphicFrame>
        <p:nvGraphicFramePr>
          <p:cNvPr id="5" name="Content Placeholder 4" descr="Feedback analysis&#13;&#10;New version&#13;&#10;Co-creation&#13;&#10;">
            <a:extLst>
              <a:ext uri="{FF2B5EF4-FFF2-40B4-BE49-F238E27FC236}">
                <a16:creationId xmlns:a16="http://schemas.microsoft.com/office/drawing/2014/main" id="{24ECD2B7-FFB5-3345-869D-D6BC6BC1276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80826985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BF2AB81-1B7C-AD4C-BAFB-00C131DE8F64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3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14825977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167C78-69BC-6148-8F76-BB2F0DD050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Self-Check QA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8FAA8F-F206-DF45-A432-83929B7E1FA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/>
              <a:t>it is </a:t>
            </a:r>
            <a:r>
              <a:rPr lang="en-GB" dirty="0">
                <a:solidFill>
                  <a:schemeClr val="accent4"/>
                </a:solidFill>
              </a:rPr>
              <a:t>imperative</a:t>
            </a:r>
            <a:r>
              <a:rPr lang="en-GB" dirty="0"/>
              <a:t> that you first go through a self-check phase to ensure everything is as intended</a:t>
            </a:r>
          </a:p>
          <a:p>
            <a:r>
              <a:rPr lang="en-GB" dirty="0"/>
              <a:t>use the </a:t>
            </a:r>
            <a:r>
              <a:rPr lang="en-GB" dirty="0">
                <a:hlinkClick r:id="rId2"/>
              </a:rPr>
              <a:t>QA guidelines and checklists developed by T2.4</a:t>
            </a:r>
            <a:endParaRPr lang="en-GB" dirty="0"/>
          </a:p>
          <a:p>
            <a:pPr lvl="1"/>
            <a:r>
              <a:rPr lang="en-GB" dirty="0"/>
              <a:t>In this training we go through only two of these</a:t>
            </a:r>
          </a:p>
          <a:p>
            <a:pPr lvl="2"/>
            <a:r>
              <a:rPr lang="en-GB" dirty="0">
                <a:solidFill>
                  <a:schemeClr val="accent1"/>
                </a:solidFill>
              </a:rPr>
              <a:t>General QA checklist </a:t>
            </a:r>
          </a:p>
          <a:p>
            <a:pPr lvl="3"/>
            <a:r>
              <a:rPr lang="en-GB" dirty="0"/>
              <a:t>focuses on the learning materials content and analyses it from a learners' perspective</a:t>
            </a:r>
          </a:p>
          <a:p>
            <a:pPr lvl="2"/>
            <a:r>
              <a:rPr lang="en-GB" dirty="0">
                <a:solidFill>
                  <a:schemeClr val="accent2"/>
                </a:solidFill>
              </a:rPr>
              <a:t>FAIR-by-Design QA checklist </a:t>
            </a:r>
          </a:p>
          <a:p>
            <a:pPr lvl="3"/>
            <a:r>
              <a:rPr lang="en-GB" dirty="0"/>
              <a:t>focuses on the FAIR aspects of the learning materials and requirements imposed with the use of the methodology</a:t>
            </a:r>
          </a:p>
          <a:p>
            <a:pPr lvl="2"/>
            <a:endParaRPr lang="en-GB" dirty="0"/>
          </a:p>
          <a:p>
            <a:endParaRPr lang="en-GB" dirty="0"/>
          </a:p>
          <a:p>
            <a:endParaRPr lang="en-GB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E908864-3DB9-504E-9E33-E6924F7FDDD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3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3752592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0E1C74-715F-504D-93B7-6303E43D5E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139020"/>
            <a:ext cx="10515600" cy="1325563"/>
          </a:xfrm>
        </p:spPr>
        <p:txBody>
          <a:bodyPr/>
          <a:lstStyle/>
          <a:p>
            <a:r>
              <a:rPr lang="en-GB" dirty="0"/>
              <a:t>General QA 1/2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2B10C9A-CDB0-E84C-879F-8C213D47F46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/>
              <a:t>WP2 T3 | FAIR-by-Design ToT | Day 2</a:t>
            </a:r>
            <a:endParaRPr lang="it-IT" dirty="0"/>
          </a:p>
        </p:txBody>
      </p:sp>
      <p:graphicFrame>
        <p:nvGraphicFramePr>
          <p:cNvPr id="6" name="Diagram 5" descr="Does the learning material title clearly describe what it offers? syllabus (metadata)&#13;&#10;Does the learning material include its goal? syllabus (metadata)&#13;&#10;Does the learning material clearly state its target audience? syllabus (metadata)&#13;&#10;Does the learning material state the level of expertise it is required from its audience? syllabus (metadata)&#13;&#10;Are the learning objectives/outcomes specific, well-defined, and measurable? syllabus (metadata)">
            <a:extLst>
              <a:ext uri="{FF2B5EF4-FFF2-40B4-BE49-F238E27FC236}">
                <a16:creationId xmlns:a16="http://schemas.microsoft.com/office/drawing/2014/main" id="{57BAAC18-1861-C144-815C-D48CFEF2F65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599374696"/>
              </p:ext>
            </p:extLst>
          </p:nvPr>
        </p:nvGraphicFramePr>
        <p:xfrm>
          <a:off x="94343" y="859973"/>
          <a:ext cx="5751286" cy="556399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7" name="Diagram 6" descr="Does the learning material clearly describe its program / outline? syllabus (metadata)&#13;&#10;Does the learning material cover different learning styles? learning content&#13;&#10;Does the learning material states its delivery method? (live sessions, self-learning, hybrid, face-to-face...) syllabus (metadata)&#13;&#10;Does the learning material state the date when it was published and/or the date of the newest version? syllabus (metadata)&#13;&#10;If needed, does the learning material state the dates the training takes place? syllabus">
            <a:extLst>
              <a:ext uri="{FF2B5EF4-FFF2-40B4-BE49-F238E27FC236}">
                <a16:creationId xmlns:a16="http://schemas.microsoft.com/office/drawing/2014/main" id="{91F2C0D6-151E-6E42-97E5-1CD69178CE8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008186738"/>
              </p:ext>
            </p:extLst>
          </p:nvPr>
        </p:nvGraphicFramePr>
        <p:xfrm>
          <a:off x="6259286" y="932638"/>
          <a:ext cx="5838371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</p:spTree>
    <p:extLst>
      <p:ext uri="{BB962C8B-B14F-4D97-AF65-F5344CB8AC3E}">
        <p14:creationId xmlns:p14="http://schemas.microsoft.com/office/powerpoint/2010/main" val="224177993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AC8370-D183-A144-AFE0-AD30A45F54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42314" y="-222702"/>
            <a:ext cx="4811486" cy="1325563"/>
          </a:xfrm>
        </p:spPr>
        <p:txBody>
          <a:bodyPr/>
          <a:lstStyle/>
          <a:p>
            <a:r>
              <a:rPr lang="en-GB" dirty="0"/>
              <a:t>General QA 2/2</a:t>
            </a:r>
          </a:p>
        </p:txBody>
      </p:sp>
      <p:graphicFrame>
        <p:nvGraphicFramePr>
          <p:cNvPr id="5" name="Content Placeholder 4" descr="Does the learning material states the expected duration of the training? syllabus&#13;&#10;Does the learning material specify the developer/author of the learning material? syllabus&#13;&#10;Does the learning material specify the trainer/s of the learning material? syllabus&#13;&#10;If applicable, does the learning material explain the required tools/software/infrastructure as well as acceptable assignment submission types? syllabus + learning unit&#13;&#10;Does the learning material include any assignment? Are assessment strategies consistent with learning material objectives and are clearly stated? activities&#13;&#10;Is grading policy provided in a manner that clearly defines expectations for the learning material and respective assignments? quiz strategy">
            <a:extLst>
              <a:ext uri="{FF2B5EF4-FFF2-40B4-BE49-F238E27FC236}">
                <a16:creationId xmlns:a16="http://schemas.microsoft.com/office/drawing/2014/main" id="{0884CB85-1DC1-1D49-9F99-87B58C91EE2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961954641"/>
              </p:ext>
            </p:extLst>
          </p:nvPr>
        </p:nvGraphicFramePr>
        <p:xfrm>
          <a:off x="127000" y="-1"/>
          <a:ext cx="5968999" cy="659674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F017C50-67CA-DB41-AECB-39EF69C1266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/>
              <a:t>WP2 T3 | FAIR-by-Design ToT | Day 2</a:t>
            </a:r>
            <a:endParaRPr lang="it-IT" dirty="0"/>
          </a:p>
        </p:txBody>
      </p:sp>
      <p:graphicFrame>
        <p:nvGraphicFramePr>
          <p:cNvPr id="6" name="Diagram 5" descr="Is the learning material comprised of micro-credentials that can be aligned to create a larger milestone credential? certification information in syllabus and learning units&#13;&#10;Does the learning material end with an activity that allows for feedback? feedback form&#13;&#10;Does the learning material include relevant keywords related to the content and structure? syllabus (metadata)&#13;&#10;Does the learning material include information regarding whether the access to it implies costs? syllabus (metadata)&#13;&#10;Does the learning material state the language used? syllabus (metadata)">
            <a:extLst>
              <a:ext uri="{FF2B5EF4-FFF2-40B4-BE49-F238E27FC236}">
                <a16:creationId xmlns:a16="http://schemas.microsoft.com/office/drawing/2014/main" id="{E8ED31B1-888A-8F43-977D-63545A6AA8F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250801119"/>
              </p:ext>
            </p:extLst>
          </p:nvPr>
        </p:nvGraphicFramePr>
        <p:xfrm>
          <a:off x="6248400" y="1092388"/>
          <a:ext cx="58166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</p:spTree>
    <p:extLst>
      <p:ext uri="{BB962C8B-B14F-4D97-AF65-F5344CB8AC3E}">
        <p14:creationId xmlns:p14="http://schemas.microsoft.com/office/powerpoint/2010/main" val="107667767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BDB509-E2EF-CC46-835B-A33DD4F83F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1924" y="-174811"/>
            <a:ext cx="10515600" cy="1325563"/>
          </a:xfrm>
        </p:spPr>
        <p:txBody>
          <a:bodyPr/>
          <a:lstStyle/>
          <a:p>
            <a:r>
              <a:rPr lang="en-GB" dirty="0"/>
              <a:t>FAIR-by-Design QA Checklist 1/2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831F5192-E22D-024A-A65B-4D55E3A5A06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902051930"/>
              </p:ext>
            </p:extLst>
          </p:nvPr>
        </p:nvGraphicFramePr>
        <p:xfrm>
          <a:off x="94593" y="1051034"/>
          <a:ext cx="11950262" cy="5200182"/>
        </p:xfrm>
        <a:graphic>
          <a:graphicData uri="http://schemas.openxmlformats.org/drawingml/2006/table">
            <a:tbl>
              <a:tblPr firstRow="1" firstCol="1">
                <a:tableStyleId>{37CE84F3-28C3-443E-9E96-99CF82512B78}</a:tableStyleId>
              </a:tblPr>
              <a:tblGrid>
                <a:gridCol w="933219">
                  <a:extLst>
                    <a:ext uri="{9D8B030D-6E8A-4147-A177-3AD203B41FA5}">
                      <a16:colId xmlns:a16="http://schemas.microsoft.com/office/drawing/2014/main" val="2336361042"/>
                    </a:ext>
                  </a:extLst>
                </a:gridCol>
                <a:gridCol w="879692">
                  <a:extLst>
                    <a:ext uri="{9D8B030D-6E8A-4147-A177-3AD203B41FA5}">
                      <a16:colId xmlns:a16="http://schemas.microsoft.com/office/drawing/2014/main" val="3674564840"/>
                    </a:ext>
                  </a:extLst>
                </a:gridCol>
                <a:gridCol w="789333">
                  <a:extLst>
                    <a:ext uri="{9D8B030D-6E8A-4147-A177-3AD203B41FA5}">
                      <a16:colId xmlns:a16="http://schemas.microsoft.com/office/drawing/2014/main" val="3343196007"/>
                    </a:ext>
                  </a:extLst>
                </a:gridCol>
                <a:gridCol w="9348018">
                  <a:extLst>
                    <a:ext uri="{9D8B030D-6E8A-4147-A177-3AD203B41FA5}">
                      <a16:colId xmlns:a16="http://schemas.microsoft.com/office/drawing/2014/main" val="358400103"/>
                    </a:ext>
                  </a:extLst>
                </a:gridCol>
              </a:tblGrid>
              <a:tr h="621853"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u="none" strike="noStrike" dirty="0">
                          <a:effectLst/>
                        </a:rPr>
                        <a:t>Essential</a:t>
                      </a:r>
                      <a:endParaRPr lang="en-GB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u="none" strike="noStrike">
                          <a:effectLst/>
                        </a:rPr>
                        <a:t>Stage</a:t>
                      </a:r>
                      <a:endParaRPr lang="en-GB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u="none" strike="noStrike">
                          <a:effectLst/>
                        </a:rPr>
                        <a:t>FAIR aspect</a:t>
                      </a:r>
                      <a:endParaRPr lang="en-GB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u="none" strike="noStrike" dirty="0">
                          <a:effectLst/>
                        </a:rPr>
                        <a:t>CHECKLIST QUESTION</a:t>
                      </a:r>
                      <a:endParaRPr lang="en-GB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42347784"/>
                  </a:ext>
                </a:extLst>
              </a:tr>
              <a:tr h="367266">
                <a:tc>
                  <a:txBody>
                    <a:bodyPr/>
                    <a:lstStyle/>
                    <a:p>
                      <a:pPr algn="ctr" fontAlgn="b"/>
                      <a:endParaRPr lang="en-MK" sz="16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+mn-ea"/>
                        <a:cs typeface="+mn-cs"/>
                      </a:endParaRP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u="none" strike="noStrike" dirty="0">
                          <a:solidFill>
                            <a:schemeClr val="bg1"/>
                          </a:solidFill>
                          <a:effectLst/>
                        </a:rPr>
                        <a:t>Prepare</a:t>
                      </a:r>
                      <a:endParaRPr lang="en-GB" sz="16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b"/>
                      <a:endParaRPr lang="en-MK" sz="16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u="none" strike="noStrike" dirty="0">
                          <a:solidFill>
                            <a:schemeClr val="bg1"/>
                          </a:solidFill>
                          <a:effectLst/>
                        </a:rPr>
                        <a:t>Did you follow the stages of the backward instructional design process while developing the learning resource?</a:t>
                      </a:r>
                      <a:endParaRPr lang="en-GB" sz="16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96154437"/>
                  </a:ext>
                </a:extLst>
              </a:tr>
              <a:tr h="367266"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u="none" strike="noStrike" dirty="0">
                          <a:solidFill>
                            <a:schemeClr val="bg1"/>
                          </a:solidFill>
                          <a:effectLst/>
                        </a:rPr>
                        <a:t>YES</a:t>
                      </a:r>
                      <a:endParaRPr lang="en-GB" sz="16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u="none" strike="noStrike" dirty="0">
                          <a:solidFill>
                            <a:schemeClr val="tx1"/>
                          </a:solidFill>
                          <a:effectLst/>
                        </a:rPr>
                        <a:t>Prepare</a:t>
                      </a:r>
                      <a:endParaRPr lang="en-GB" sz="16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u="none" strike="noStrike" dirty="0">
                          <a:solidFill>
                            <a:schemeClr val="tx1"/>
                          </a:solidFill>
                          <a:effectLst/>
                        </a:rPr>
                        <a:t>I</a:t>
                      </a:r>
                      <a:endParaRPr lang="en-GB" sz="16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u="none" strike="noStrike" dirty="0">
                          <a:solidFill>
                            <a:schemeClr val="tx1"/>
                          </a:solidFill>
                          <a:effectLst/>
                        </a:rPr>
                        <a:t>Is the RDA minimal (or domain specific) metadata schema used for the learning material description?</a:t>
                      </a:r>
                      <a:endParaRPr lang="en-GB" sz="16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88058248"/>
                  </a:ext>
                </a:extLst>
              </a:tr>
              <a:tr h="621853">
                <a:tc>
                  <a:txBody>
                    <a:bodyPr/>
                    <a:lstStyle/>
                    <a:p>
                      <a:pPr algn="ctr" fontAlgn="b"/>
                      <a:endParaRPr lang="en-MK" sz="16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u="none" strike="noStrike" dirty="0">
                          <a:solidFill>
                            <a:schemeClr val="bg1"/>
                          </a:solidFill>
                          <a:effectLst/>
                        </a:rPr>
                        <a:t>Prepare</a:t>
                      </a:r>
                      <a:endParaRPr lang="en-GB" sz="16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u="none" strike="noStrike" dirty="0">
                          <a:solidFill>
                            <a:schemeClr val="bg1"/>
                          </a:solidFill>
                          <a:effectLst/>
                        </a:rPr>
                        <a:t>I</a:t>
                      </a:r>
                      <a:endParaRPr lang="en-GB" sz="16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u="none" strike="noStrike" dirty="0">
                          <a:solidFill>
                            <a:schemeClr val="bg1"/>
                          </a:solidFill>
                          <a:effectLst/>
                        </a:rPr>
                        <a:t>Are controlled vocabularies (CVs) used for describing the resource characteristics aligned with the chosen metadata schema?</a:t>
                      </a:r>
                      <a:endParaRPr lang="en-GB" sz="16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154684482"/>
                  </a:ext>
                </a:extLst>
              </a:tr>
              <a:tr h="367266"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u="none" strike="noStrike" dirty="0">
                          <a:solidFill>
                            <a:schemeClr val="bg1"/>
                          </a:solidFill>
                          <a:effectLst/>
                        </a:rPr>
                        <a:t>YES</a:t>
                      </a:r>
                      <a:endParaRPr lang="en-GB" sz="16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u="none" strike="noStrike" dirty="0">
                          <a:solidFill>
                            <a:schemeClr val="tx1"/>
                          </a:solidFill>
                          <a:effectLst/>
                        </a:rPr>
                        <a:t>Design</a:t>
                      </a:r>
                      <a:endParaRPr lang="en-GB" sz="16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u="none" strike="noStrike" dirty="0">
                          <a:solidFill>
                            <a:schemeClr val="tx1"/>
                          </a:solidFill>
                          <a:effectLst/>
                        </a:rPr>
                        <a:t>R</a:t>
                      </a:r>
                      <a:endParaRPr lang="en-GB" sz="16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u="none" strike="noStrike" dirty="0">
                          <a:solidFill>
                            <a:schemeClr val="tx1"/>
                          </a:solidFill>
                          <a:effectLst/>
                        </a:rPr>
                        <a:t>If applicable, is there clear attribution for all reused resources with compatible licenses?</a:t>
                      </a:r>
                      <a:endParaRPr lang="en-GB" sz="16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61130073"/>
                  </a:ext>
                </a:extLst>
              </a:tr>
              <a:tr h="621853"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u="none" strike="noStrike" dirty="0">
                          <a:solidFill>
                            <a:schemeClr val="bg1"/>
                          </a:solidFill>
                          <a:effectLst/>
                        </a:rPr>
                        <a:t>YES</a:t>
                      </a:r>
                      <a:endParaRPr lang="en-GB" sz="16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u="none" strike="noStrike" dirty="0">
                          <a:solidFill>
                            <a:schemeClr val="bg1"/>
                          </a:solidFill>
                          <a:effectLst/>
                        </a:rPr>
                        <a:t>Design</a:t>
                      </a:r>
                      <a:endParaRPr lang="en-GB" sz="16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u="none" strike="noStrike" dirty="0">
                          <a:solidFill>
                            <a:schemeClr val="bg1"/>
                          </a:solidFill>
                          <a:effectLst/>
                        </a:rPr>
                        <a:t>R</a:t>
                      </a:r>
                      <a:endParaRPr lang="en-GB" sz="16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u="none" strike="noStrike" dirty="0">
                          <a:solidFill>
                            <a:schemeClr val="bg1"/>
                          </a:solidFill>
                          <a:effectLst/>
                        </a:rPr>
                        <a:t>Has the learning resource been made available for use by defining a permissible license or policy information that allows derivations?</a:t>
                      </a:r>
                      <a:endParaRPr lang="en-GB" sz="16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9276028"/>
                  </a:ext>
                </a:extLst>
              </a:tr>
              <a:tr h="621853">
                <a:tc>
                  <a:txBody>
                    <a:bodyPr/>
                    <a:lstStyle/>
                    <a:p>
                      <a:pPr algn="ctr" fontAlgn="b"/>
                      <a:endParaRPr lang="en-MK" sz="16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u="none" strike="noStrike" dirty="0">
                          <a:solidFill>
                            <a:schemeClr val="tx1"/>
                          </a:solidFill>
                          <a:effectLst/>
                        </a:rPr>
                        <a:t>Design</a:t>
                      </a:r>
                      <a:endParaRPr lang="en-GB" sz="16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u="none" strike="noStrike" dirty="0">
                          <a:solidFill>
                            <a:schemeClr val="tx1"/>
                          </a:solidFill>
                          <a:effectLst/>
                        </a:rPr>
                        <a:t>R</a:t>
                      </a:r>
                      <a:endParaRPr lang="en-GB" sz="16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u="none" strike="noStrike" dirty="0">
                          <a:solidFill>
                            <a:schemeClr val="tx1"/>
                          </a:solidFill>
                          <a:effectLst/>
                        </a:rPr>
                        <a:t>Does the learning resource represent a complete learning object or aggregation consisting of content, tools and implementation resources defined around min 1 learning objective?</a:t>
                      </a:r>
                      <a:endParaRPr lang="en-GB" sz="16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89997312"/>
                  </a:ext>
                </a:extLst>
              </a:tr>
              <a:tr h="621853">
                <a:tc>
                  <a:txBody>
                    <a:bodyPr/>
                    <a:lstStyle/>
                    <a:p>
                      <a:pPr algn="ctr" fontAlgn="b"/>
                      <a:endParaRPr lang="en-MK" sz="16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u="none" strike="noStrike" dirty="0">
                          <a:solidFill>
                            <a:schemeClr val="bg1"/>
                          </a:solidFill>
                          <a:effectLst/>
                        </a:rPr>
                        <a:t>Design</a:t>
                      </a:r>
                      <a:endParaRPr lang="en-GB" sz="16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u="none" strike="noStrike" dirty="0">
                          <a:solidFill>
                            <a:schemeClr val="bg1"/>
                          </a:solidFill>
                          <a:effectLst/>
                        </a:rPr>
                        <a:t>R</a:t>
                      </a:r>
                      <a:endParaRPr lang="en-GB" sz="16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u="none" strike="noStrike" dirty="0">
                          <a:solidFill>
                            <a:schemeClr val="bg1"/>
                          </a:solidFill>
                          <a:effectLst/>
                        </a:rPr>
                        <a:t>Does the resource incorporate an instructor kit that aids in facilitating the process of others reusing learning material by offering helpful how-to guides?</a:t>
                      </a:r>
                      <a:endParaRPr lang="en-GB" sz="16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95045361"/>
                  </a:ext>
                </a:extLst>
              </a:tr>
              <a:tr h="621853"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u="none" strike="noStrike" dirty="0">
                          <a:solidFill>
                            <a:schemeClr val="bg1"/>
                          </a:solidFill>
                          <a:effectLst/>
                        </a:rPr>
                        <a:t>YES</a:t>
                      </a:r>
                      <a:endParaRPr lang="en-GB" sz="16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u="none" strike="noStrike" dirty="0">
                          <a:solidFill>
                            <a:schemeClr val="tx1"/>
                          </a:solidFill>
                          <a:effectLst/>
                        </a:rPr>
                        <a:t>Produce</a:t>
                      </a:r>
                      <a:endParaRPr lang="en-GB" sz="16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u="none" strike="noStrike" dirty="0">
                          <a:solidFill>
                            <a:schemeClr val="tx1"/>
                          </a:solidFill>
                          <a:effectLst/>
                        </a:rPr>
                        <a:t>I</a:t>
                      </a:r>
                      <a:endParaRPr lang="en-GB" sz="16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u="none" strike="noStrike" dirty="0">
                          <a:solidFill>
                            <a:schemeClr val="tx1"/>
                          </a:solidFill>
                          <a:effectLst/>
                        </a:rPr>
                        <a:t>Is your resource available in open file formats which are tool agnostic and compatible with a wide variety of existing software?</a:t>
                      </a:r>
                      <a:endParaRPr lang="en-GB" sz="16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52694510"/>
                  </a:ext>
                </a:extLst>
              </a:tr>
              <a:tr h="367266"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u="none" strike="noStrike" dirty="0">
                          <a:solidFill>
                            <a:schemeClr val="bg1"/>
                          </a:solidFill>
                          <a:effectLst/>
                        </a:rPr>
                        <a:t>YES</a:t>
                      </a:r>
                      <a:endParaRPr lang="en-GB" sz="16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u="none" strike="noStrike" dirty="0">
                          <a:solidFill>
                            <a:schemeClr val="bg1"/>
                          </a:solidFill>
                          <a:effectLst/>
                        </a:rPr>
                        <a:t>Produce</a:t>
                      </a:r>
                      <a:endParaRPr lang="en-GB" sz="16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u="none" strike="noStrike" dirty="0">
                          <a:solidFill>
                            <a:schemeClr val="bg1"/>
                          </a:solidFill>
                          <a:effectLst/>
                        </a:rPr>
                        <a:t>F</a:t>
                      </a:r>
                      <a:endParaRPr lang="en-GB" sz="16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u="none" strike="noStrike" dirty="0">
                          <a:solidFill>
                            <a:schemeClr val="bg1"/>
                          </a:solidFill>
                          <a:effectLst/>
                        </a:rPr>
                        <a:t>Is metadata for the resource provided in both human- and machine-readable format (e.g. JSON, XML or YAML?</a:t>
                      </a:r>
                      <a:endParaRPr lang="en-GB" sz="16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70594901"/>
                  </a:ext>
                </a:extLst>
              </a:tr>
            </a:tbl>
          </a:graphicData>
        </a:graphic>
      </p:graphicFrame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1C1EBA9-3F15-364A-A846-A3C95BFF9F96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/>
              <a:t>WP2 T3 | FAIR-by-Design ToT | Day 2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92198610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BDB509-E2EF-CC46-835B-A33DD4F83F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1924" y="-201705"/>
            <a:ext cx="10515600" cy="1177159"/>
          </a:xfrm>
        </p:spPr>
        <p:txBody>
          <a:bodyPr/>
          <a:lstStyle/>
          <a:p>
            <a:r>
              <a:rPr lang="en-GB" dirty="0"/>
              <a:t>FAIR-by-Design QA Checklist 2/2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831F5192-E22D-024A-A65B-4D55E3A5A06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877535347"/>
              </p:ext>
            </p:extLst>
          </p:nvPr>
        </p:nvGraphicFramePr>
        <p:xfrm>
          <a:off x="94593" y="798250"/>
          <a:ext cx="11950262" cy="5507258"/>
        </p:xfrm>
        <a:graphic>
          <a:graphicData uri="http://schemas.openxmlformats.org/drawingml/2006/table">
            <a:tbl>
              <a:tblPr firstRow="1" firstCol="1" lastRow="1">
                <a:tableStyleId>{125E5076-3810-47DD-B79F-674D7AD40C01}</a:tableStyleId>
              </a:tblPr>
              <a:tblGrid>
                <a:gridCol w="933219">
                  <a:extLst>
                    <a:ext uri="{9D8B030D-6E8A-4147-A177-3AD203B41FA5}">
                      <a16:colId xmlns:a16="http://schemas.microsoft.com/office/drawing/2014/main" val="2336361042"/>
                    </a:ext>
                  </a:extLst>
                </a:gridCol>
                <a:gridCol w="879692">
                  <a:extLst>
                    <a:ext uri="{9D8B030D-6E8A-4147-A177-3AD203B41FA5}">
                      <a16:colId xmlns:a16="http://schemas.microsoft.com/office/drawing/2014/main" val="3674564840"/>
                    </a:ext>
                  </a:extLst>
                </a:gridCol>
                <a:gridCol w="789333">
                  <a:extLst>
                    <a:ext uri="{9D8B030D-6E8A-4147-A177-3AD203B41FA5}">
                      <a16:colId xmlns:a16="http://schemas.microsoft.com/office/drawing/2014/main" val="3343196007"/>
                    </a:ext>
                  </a:extLst>
                </a:gridCol>
                <a:gridCol w="9348018">
                  <a:extLst>
                    <a:ext uri="{9D8B030D-6E8A-4147-A177-3AD203B41FA5}">
                      <a16:colId xmlns:a16="http://schemas.microsoft.com/office/drawing/2014/main" val="358400103"/>
                    </a:ext>
                  </a:extLst>
                </a:gridCol>
              </a:tblGrid>
              <a:tr h="589321"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u="none" strike="noStrike" dirty="0">
                          <a:effectLst/>
                        </a:rPr>
                        <a:t>Essential</a:t>
                      </a:r>
                      <a:endParaRPr lang="en-GB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u="none" strike="noStrike">
                          <a:effectLst/>
                        </a:rPr>
                        <a:t>Stage</a:t>
                      </a:r>
                      <a:endParaRPr lang="en-GB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u="none" strike="noStrike">
                          <a:effectLst/>
                        </a:rPr>
                        <a:t>FAIR aspect</a:t>
                      </a:r>
                      <a:endParaRPr lang="en-GB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u="none" strike="noStrike" dirty="0">
                          <a:effectLst/>
                        </a:rPr>
                        <a:t>CHECKLIST QUESTION</a:t>
                      </a:r>
                      <a:endParaRPr lang="en-GB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42347784"/>
                  </a:ext>
                </a:extLst>
              </a:tr>
              <a:tr h="348053"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YES</a:t>
                      </a:r>
                      <a:endParaRPr lang="en-GB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Produce</a:t>
                      </a:r>
                      <a:endParaRPr lang="en-GB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b="0" u="none" strike="noStrike">
                          <a:solidFill>
                            <a:srgbClr val="000000"/>
                          </a:solidFill>
                          <a:effectLst/>
                        </a:rPr>
                        <a:t>A</a:t>
                      </a:r>
                      <a:endParaRPr lang="en-GB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b="0" u="none" strike="noStrike">
                          <a:solidFill>
                            <a:srgbClr val="000000"/>
                          </a:solidFill>
                          <a:effectLst/>
                        </a:rPr>
                        <a:t>Has an accessibility checker tool been utilised to improve the accessibility of all learning resource files (PDF, HTML, video, etc.)?</a:t>
                      </a:r>
                      <a:endParaRPr lang="en-GB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96154437"/>
                  </a:ext>
                </a:extLst>
              </a:tr>
              <a:tr h="348053">
                <a:tc>
                  <a:txBody>
                    <a:bodyPr/>
                    <a:lstStyle/>
                    <a:p>
                      <a:pPr algn="ctr" fontAlgn="b"/>
                      <a:endParaRPr lang="en-MK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b="0" u="none" strike="noStrike" dirty="0">
                          <a:solidFill>
                            <a:schemeClr val="bg1"/>
                          </a:solidFill>
                          <a:effectLst/>
                        </a:rPr>
                        <a:t>Publish</a:t>
                      </a:r>
                      <a:endParaRPr lang="en-GB" sz="16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b="0" u="none" strike="noStrike" dirty="0">
                          <a:solidFill>
                            <a:schemeClr val="bg1"/>
                          </a:solidFill>
                          <a:effectLst/>
                        </a:rPr>
                        <a:t>R</a:t>
                      </a:r>
                      <a:endParaRPr lang="en-GB" sz="16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b="0" u="none" strike="noStrike" dirty="0">
                          <a:solidFill>
                            <a:schemeClr val="bg1"/>
                          </a:solidFill>
                          <a:effectLst/>
                        </a:rPr>
                        <a:t>Have you employed a versioning system to track and control changes in your materials?</a:t>
                      </a:r>
                      <a:endParaRPr lang="en-GB" sz="16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88058248"/>
                  </a:ext>
                </a:extLst>
              </a:tr>
              <a:tr h="589321"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b="0" u="none" strike="noStrike">
                          <a:solidFill>
                            <a:srgbClr val="000000"/>
                          </a:solidFill>
                          <a:effectLst/>
                        </a:rPr>
                        <a:t>YES</a:t>
                      </a:r>
                      <a:endParaRPr lang="en-GB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Publish</a:t>
                      </a:r>
                      <a:endParaRPr lang="en-GB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F</a:t>
                      </a:r>
                      <a:endParaRPr lang="en-GB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Is the complete learning resource (including instructors info) registered or indexed in at least one searchable repository? Is it in a FAIR repository?</a:t>
                      </a:r>
                      <a:endParaRPr lang="en-GB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154684482"/>
                  </a:ext>
                </a:extLst>
              </a:tr>
              <a:tr h="348053">
                <a:tc>
                  <a:txBody>
                    <a:bodyPr/>
                    <a:lstStyle/>
                    <a:p>
                      <a:pPr algn="ctr" fontAlgn="b"/>
                      <a:endParaRPr lang="en-MK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b="0" u="none" strike="noStrike" dirty="0">
                          <a:solidFill>
                            <a:schemeClr val="bg1"/>
                          </a:solidFill>
                          <a:effectLst/>
                        </a:rPr>
                        <a:t>Publish</a:t>
                      </a:r>
                      <a:endParaRPr lang="en-GB" sz="16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b="0" u="none" strike="noStrike" dirty="0">
                          <a:solidFill>
                            <a:schemeClr val="bg1"/>
                          </a:solidFill>
                          <a:effectLst/>
                        </a:rPr>
                        <a:t>A</a:t>
                      </a:r>
                      <a:endParaRPr lang="en-GB" sz="16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b="0" u="none" strike="noStrike" dirty="0">
                          <a:solidFill>
                            <a:schemeClr val="bg1"/>
                          </a:solidFill>
                          <a:effectLst/>
                        </a:rPr>
                        <a:t>Are the resource access rules (how to access, e.g. registration procedure) explicitly communicated to learners?</a:t>
                      </a:r>
                      <a:endParaRPr lang="en-GB" sz="16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61130073"/>
                  </a:ext>
                </a:extLst>
              </a:tr>
              <a:tr h="589321"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b="0" u="none" strike="noStrike">
                          <a:solidFill>
                            <a:srgbClr val="000000"/>
                          </a:solidFill>
                          <a:effectLst/>
                        </a:rPr>
                        <a:t>YES</a:t>
                      </a:r>
                      <a:endParaRPr lang="en-GB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b="0" u="none" strike="noStrike">
                          <a:solidFill>
                            <a:srgbClr val="000000"/>
                          </a:solidFill>
                          <a:effectLst/>
                        </a:rPr>
                        <a:t>Publish</a:t>
                      </a:r>
                      <a:endParaRPr lang="en-GB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A</a:t>
                      </a:r>
                      <a:endParaRPr lang="en-GB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Are access rules (authentication &amp; authorisation) implemented for the learning resource?</a:t>
                      </a:r>
                      <a:endParaRPr lang="en-GB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9276028"/>
                  </a:ext>
                </a:extLst>
              </a:tr>
              <a:tr h="589321">
                <a:tc>
                  <a:txBody>
                    <a:bodyPr/>
                    <a:lstStyle/>
                    <a:p>
                      <a:pPr algn="ctr" fontAlgn="b"/>
                      <a:endParaRPr lang="en-MK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b="0" u="none" strike="noStrike" dirty="0">
                          <a:solidFill>
                            <a:schemeClr val="bg1"/>
                          </a:solidFill>
                          <a:effectLst/>
                        </a:rPr>
                        <a:t>Publish</a:t>
                      </a:r>
                      <a:endParaRPr lang="en-GB" sz="16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b="0" u="none" strike="noStrike" dirty="0">
                          <a:solidFill>
                            <a:schemeClr val="bg1"/>
                          </a:solidFill>
                          <a:effectLst/>
                        </a:rPr>
                        <a:t>A</a:t>
                      </a:r>
                      <a:endParaRPr lang="en-GB" sz="16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b="0" u="none" strike="noStrike" dirty="0">
                          <a:solidFill>
                            <a:schemeClr val="bg1"/>
                          </a:solidFill>
                          <a:effectLst/>
                        </a:rPr>
                        <a:t>Is the learning resource searchable in at least one relevant catalogue? Is it FAIR (can be searched based on metadata)?</a:t>
                      </a:r>
                      <a:endParaRPr lang="en-GB" sz="16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89997312"/>
                  </a:ext>
                </a:extLst>
              </a:tr>
              <a:tr h="589321">
                <a:tc>
                  <a:txBody>
                    <a:bodyPr/>
                    <a:lstStyle/>
                    <a:p>
                      <a:pPr algn="ctr" fontAlgn="b"/>
                      <a:endParaRPr lang="en-MK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b="0" u="none" strike="noStrike">
                          <a:solidFill>
                            <a:srgbClr val="000000"/>
                          </a:solidFill>
                          <a:effectLst/>
                        </a:rPr>
                        <a:t>Verify</a:t>
                      </a:r>
                      <a:endParaRPr lang="en-GB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A</a:t>
                      </a:r>
                      <a:endParaRPr lang="en-GB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Does the course include the possibility to provide feedback or comments from users and-or trainers/designers? If so, do you regularly gather and analyse that feedback?</a:t>
                      </a:r>
                      <a:endParaRPr lang="en-GB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95045361"/>
                  </a:ext>
                </a:extLst>
              </a:tr>
              <a:tr h="589321">
                <a:tc>
                  <a:txBody>
                    <a:bodyPr/>
                    <a:lstStyle/>
                    <a:p>
                      <a:pPr algn="ctr" fontAlgn="b"/>
                      <a:endParaRPr lang="en-MK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b="0" u="none" strike="noStrike" dirty="0">
                          <a:solidFill>
                            <a:schemeClr val="bg1"/>
                          </a:solidFill>
                          <a:effectLst/>
                        </a:rPr>
                        <a:t>Verify</a:t>
                      </a:r>
                      <a:endParaRPr lang="en-GB" sz="16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b="0" u="none" strike="noStrike" dirty="0">
                          <a:solidFill>
                            <a:schemeClr val="bg1"/>
                          </a:solidFill>
                          <a:effectLst/>
                        </a:rPr>
                        <a:t>R</a:t>
                      </a:r>
                      <a:endParaRPr lang="en-GB" sz="16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b="0" u="none" strike="noStrike" dirty="0">
                          <a:solidFill>
                            <a:schemeClr val="bg1"/>
                          </a:solidFill>
                          <a:effectLst/>
                        </a:rPr>
                        <a:t>Does the resource adopt an open community approach regarding its quality and reachability?</a:t>
                      </a:r>
                      <a:endParaRPr lang="en-GB" sz="16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52694510"/>
                  </a:ext>
                </a:extLst>
              </a:tr>
              <a:tr h="348053">
                <a:tc>
                  <a:txBody>
                    <a:bodyPr/>
                    <a:lstStyle/>
                    <a:p>
                      <a:pPr algn="ctr" fontAlgn="b"/>
                      <a:endParaRPr lang="en-MK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b="0" u="none" strike="noStrike">
                          <a:solidFill>
                            <a:srgbClr val="000000"/>
                          </a:solidFill>
                          <a:effectLst/>
                        </a:rPr>
                        <a:t>Verify</a:t>
                      </a:r>
                      <a:endParaRPr lang="en-GB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b"/>
                      <a:endParaRPr lang="en-MK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Has the learning resource been checked by a third party regarding its learning experience quality?</a:t>
                      </a:r>
                      <a:endParaRPr lang="en-GB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70594901"/>
                  </a:ext>
                </a:extLst>
              </a:tr>
              <a:tr h="348053">
                <a:tc>
                  <a:txBody>
                    <a:bodyPr/>
                    <a:lstStyle/>
                    <a:p>
                      <a:pPr algn="ctr" fontAlgn="b"/>
                      <a:endParaRPr lang="en-MK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GB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b="0" u="none" strike="noStrike" dirty="0">
                          <a:solidFill>
                            <a:schemeClr val="bg1"/>
                          </a:solidFill>
                          <a:effectLst/>
                        </a:rPr>
                        <a:t>FAIR</a:t>
                      </a:r>
                      <a:endParaRPr lang="en-GB" sz="16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>
                    <a:solidFill>
                      <a:schemeClr val="accent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b="0" u="none" strike="noStrike" dirty="0">
                          <a:solidFill>
                            <a:schemeClr val="bg1"/>
                          </a:solidFill>
                          <a:effectLst/>
                        </a:rPr>
                        <a:t>Does the resource align with the FAIR-by-design methodology principles?</a:t>
                      </a:r>
                      <a:endParaRPr lang="en-GB" sz="16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>
                    <a:solidFill>
                      <a:schemeClr val="accent2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10303801"/>
                  </a:ext>
                </a:extLst>
              </a:tr>
            </a:tbl>
          </a:graphicData>
        </a:graphic>
      </p:graphicFrame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1C1EBA9-3F15-364A-A846-A3C95BFF9F96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/>
              <a:t>WP2 T3 | FAIR-by-Design ToT | Day 2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45082494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A5F317-5FB6-C04D-92DB-9DBE13720D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Self-Check QA Test</a:t>
            </a:r>
            <a:endParaRPr lang="en-GB" u="sng" dirty="0"/>
          </a:p>
        </p:txBody>
      </p:sp>
      <p:graphicFrame>
        <p:nvGraphicFramePr>
          <p:cNvPr id="5" name="Content Placeholder 4" descr="Give your 5 cents to future training participants via the assignment…">
            <a:extLst>
              <a:ext uri="{FF2B5EF4-FFF2-40B4-BE49-F238E27FC236}">
                <a16:creationId xmlns:a16="http://schemas.microsoft.com/office/drawing/2014/main" id="{F7AE242E-F1E7-FD41-AEEC-470C1716EF5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031526226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DAAD4CB-BCCB-2844-85B2-C1E12518D529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3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02148568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i Office">
  <a:themeElements>
    <a:clrScheme name="Skills4Eosc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92D050"/>
      </a:accent1>
      <a:accent2>
        <a:srgbClr val="0070C0"/>
      </a:accent2>
      <a:accent3>
        <a:srgbClr val="FF9933"/>
      </a:accent3>
      <a:accent4>
        <a:srgbClr val="FF3399"/>
      </a:accent4>
      <a:accent5>
        <a:srgbClr val="3F3F3F"/>
      </a:accent5>
      <a:accent6>
        <a:srgbClr val="A5A5A5"/>
      </a:accent6>
      <a:hlink>
        <a:srgbClr val="0563C1"/>
      </a:hlink>
      <a:folHlink>
        <a:srgbClr val="1F3864"/>
      </a:folHlink>
    </a:clrScheme>
    <a:fontScheme name="Personalizzato 1">
      <a:majorFont>
        <a:latin typeface="Century Gothic"/>
        <a:ea typeface="Arial"/>
        <a:cs typeface="Arial"/>
      </a:majorFont>
      <a:minorFont>
        <a:latin typeface="Calibri"/>
        <a:ea typeface="Arial"/>
        <a:cs typeface="Arial"/>
      </a:minorFont>
    </a:fontScheme>
    <a:fmtScheme name="Office">
      <a:fillStyleLst>
        <a:solidFill>
          <a:schemeClr val="phClr"/>
        </a:solidFill>
        <a:gradFill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1283</TotalTime>
  <Words>1405</Words>
  <Application>Microsoft Macintosh PowerPoint</Application>
  <DocSecurity>0</DocSecurity>
  <PresentationFormat>Widescreen</PresentationFormat>
  <Paragraphs>182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0" baseType="lpstr">
      <vt:lpstr>Quicksand</vt:lpstr>
      <vt:lpstr>Calibri</vt:lpstr>
      <vt:lpstr>Quicksand SemiBold</vt:lpstr>
      <vt:lpstr>Arial</vt:lpstr>
      <vt:lpstr>Tema di Office</vt:lpstr>
      <vt:lpstr>Final QA Check</vt:lpstr>
      <vt:lpstr>Learning Objectives</vt:lpstr>
      <vt:lpstr>Agenda</vt:lpstr>
      <vt:lpstr>Self-Check QA</vt:lpstr>
      <vt:lpstr>General QA 1/2</vt:lpstr>
      <vt:lpstr>General QA 2/2</vt:lpstr>
      <vt:lpstr>FAIR-by-Design QA Checklist 1/2</vt:lpstr>
      <vt:lpstr>FAIR-by-Design QA Checklist 2/2</vt:lpstr>
      <vt:lpstr>Self-Check QA Test</vt:lpstr>
      <vt:lpstr>Final thoughts on QA checklists</vt:lpstr>
      <vt:lpstr>External QA</vt:lpstr>
      <vt:lpstr>Learning platform QA</vt:lpstr>
      <vt:lpstr>Feedback-based QA</vt:lpstr>
      <vt:lpstr>Summary</vt:lpstr>
      <vt:lpstr>Thank you! Any questions before we move on?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subject/>
  <dc:creator>Federica Tanlongo</dc:creator>
  <cp:keywords/>
  <dc:description/>
  <cp:lastModifiedBy>Sonja Filiposka</cp:lastModifiedBy>
  <cp:revision>57</cp:revision>
  <dcterms:created xsi:type="dcterms:W3CDTF">2022-09-22T13:19:16Z</dcterms:created>
  <dcterms:modified xsi:type="dcterms:W3CDTF">2023-10-15T11:10:39Z</dcterms:modified>
  <cp:category/>
  <dc:identifier/>
  <cp:contentStatus/>
  <dc:language/>
  <cp:version/>
</cp:coreProperties>
</file>